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Lst>
  <p:sldSz cx="9144000" cy="6858000" type="screen4x3"/>
  <p:notesSz cx="6858000" cy="9144000"/>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8" d="100"/>
          <a:sy n="88" d="100"/>
        </p:scale>
        <p:origin x="-1062"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nagłówka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pl-PL"/>
          </a:p>
        </p:txBody>
      </p:sp>
      <p:sp>
        <p:nvSpPr>
          <p:cNvPr id="3" name="Symbol zastępczy daty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8FD4500-4752-4293-8216-252131DDE1A7}" type="datetimeFigureOut">
              <a:rPr lang="pl-PL" smtClean="0"/>
              <a:t>2010-04-29</a:t>
            </a:fld>
            <a:endParaRPr lang="pl-PL"/>
          </a:p>
        </p:txBody>
      </p:sp>
      <p:sp>
        <p:nvSpPr>
          <p:cNvPr id="4" name="Symbol zastępczy obrazu slajd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pl-PL"/>
          </a:p>
        </p:txBody>
      </p:sp>
      <p:sp>
        <p:nvSpPr>
          <p:cNvPr id="5" name="Symbol zastępczy notatek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6" name="Symbol zastępczy stopki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pl-PL"/>
          </a:p>
        </p:txBody>
      </p:sp>
      <p:sp>
        <p:nvSpPr>
          <p:cNvPr id="7" name="Symbol zastępczy numeru slajd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A30150C-9E48-4EE0-80EF-17CD70C3EE28}" type="slidenum">
              <a:rPr lang="pl-PL" smtClean="0"/>
              <a:t>‹#›</a:t>
            </a:fld>
            <a:endParaRPr lang="pl-PL"/>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dirty="0"/>
          </a:p>
        </p:txBody>
      </p:sp>
      <p:sp>
        <p:nvSpPr>
          <p:cNvPr id="4" name="Symbol zastępczy numeru slajdu 3"/>
          <p:cNvSpPr>
            <a:spLocks noGrp="1"/>
          </p:cNvSpPr>
          <p:nvPr>
            <p:ph type="sldNum" sz="quarter" idx="10"/>
          </p:nvPr>
        </p:nvSpPr>
        <p:spPr/>
        <p:txBody>
          <a:bodyPr/>
          <a:lstStyle/>
          <a:p>
            <a:fld id="{91B9C0EB-2EC2-4B1D-B867-5EDFC5839E7C}" type="slidenum">
              <a:rPr lang="pl-PL" smtClean="0"/>
              <a:pPr/>
              <a:t>3</a:t>
            </a:fld>
            <a:endParaRPr lang="pl-PL"/>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2" name="Tytuł 1"/>
          <p:cNvSpPr>
            <a:spLocks noGrp="1"/>
          </p:cNvSpPr>
          <p:nvPr>
            <p:ph type="ctrTitle"/>
          </p:nvPr>
        </p:nvSpPr>
        <p:spPr>
          <a:xfrm>
            <a:off x="685800" y="2130425"/>
            <a:ext cx="7772400" cy="1470025"/>
          </a:xfrm>
        </p:spPr>
        <p:txBody>
          <a:bodyPr/>
          <a:lstStyle/>
          <a:p>
            <a:r>
              <a:rPr lang="pl-PL" smtClean="0"/>
              <a:t>Kliknij, aby edytować styl</a:t>
            </a:r>
            <a:endParaRPr lang="pl-PL"/>
          </a:p>
        </p:txBody>
      </p:sp>
      <p:sp>
        <p:nvSpPr>
          <p:cNvPr id="3" name="Podtytuł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l-PL" smtClean="0"/>
              <a:t>Kliknij, aby edytować styl wzorca podtytułu</a:t>
            </a:r>
            <a:endParaRPr lang="pl-PL"/>
          </a:p>
        </p:txBody>
      </p:sp>
      <p:sp>
        <p:nvSpPr>
          <p:cNvPr id="4" name="Symbol zastępczy daty 3"/>
          <p:cNvSpPr>
            <a:spLocks noGrp="1"/>
          </p:cNvSpPr>
          <p:nvPr>
            <p:ph type="dt" sz="half" idx="10"/>
          </p:nvPr>
        </p:nvSpPr>
        <p:spPr/>
        <p:txBody>
          <a:bodyPr/>
          <a:lstStyle/>
          <a:p>
            <a:fld id="{5C1BC6CF-50F6-4901-AEE0-2CA2ED6BFF47}" type="datetimeFigureOut">
              <a:rPr lang="pl-PL" smtClean="0"/>
              <a:t>2010-04-29</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70A3C796-2472-42B7-AF2B-25F62D02199A}" type="slidenum">
              <a:rPr lang="pl-PL" smtClean="0"/>
              <a:t>‹#›</a:t>
            </a:fld>
            <a:endParaRPr lang="pl-PL"/>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tytułu pionowego 2"/>
          <p:cNvSpPr>
            <a:spLocks noGrp="1"/>
          </p:cNvSpPr>
          <p:nvPr>
            <p:ph type="body" orient="vert" idx="1"/>
          </p:nvPr>
        </p:nvSpPr>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p>
            <a:fld id="{5C1BC6CF-50F6-4901-AEE0-2CA2ED6BFF47}" type="datetimeFigureOut">
              <a:rPr lang="pl-PL" smtClean="0"/>
              <a:t>2010-04-29</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70A3C796-2472-42B7-AF2B-25F62D02199A}" type="slidenum">
              <a:rPr lang="pl-PL" smtClean="0"/>
              <a:t>‹#›</a:t>
            </a:fld>
            <a:endParaRPr lang="pl-PL"/>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p:cNvSpPr>
            <a:spLocks noGrp="1"/>
          </p:cNvSpPr>
          <p:nvPr>
            <p:ph type="title" orient="vert"/>
          </p:nvPr>
        </p:nvSpPr>
        <p:spPr>
          <a:xfrm>
            <a:off x="6629400" y="274638"/>
            <a:ext cx="2057400" cy="5851525"/>
          </a:xfrm>
        </p:spPr>
        <p:txBody>
          <a:bodyPr vert="eaVert"/>
          <a:lstStyle/>
          <a:p>
            <a:r>
              <a:rPr lang="pl-PL" smtClean="0"/>
              <a:t>Kliknij, aby edytować styl</a:t>
            </a:r>
            <a:endParaRPr lang="pl-PL"/>
          </a:p>
        </p:txBody>
      </p:sp>
      <p:sp>
        <p:nvSpPr>
          <p:cNvPr id="3" name="Symbol zastępczy tytułu pionowego 2"/>
          <p:cNvSpPr>
            <a:spLocks noGrp="1"/>
          </p:cNvSpPr>
          <p:nvPr>
            <p:ph type="body" orient="vert" idx="1"/>
          </p:nvPr>
        </p:nvSpPr>
        <p:spPr>
          <a:xfrm>
            <a:off x="457200" y="274638"/>
            <a:ext cx="6019800" cy="5851525"/>
          </a:xfrm>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p>
            <a:fld id="{5C1BC6CF-50F6-4901-AEE0-2CA2ED6BFF47}" type="datetimeFigureOut">
              <a:rPr lang="pl-PL" smtClean="0"/>
              <a:t>2010-04-29</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70A3C796-2472-42B7-AF2B-25F62D02199A}" type="slidenum">
              <a:rPr lang="pl-PL" smtClean="0"/>
              <a:t>‹#›</a:t>
            </a:fld>
            <a:endParaRPr lang="pl-PL"/>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zawartości 2"/>
          <p:cNvSpPr>
            <a:spLocks noGrp="1"/>
          </p:cNvSpPr>
          <p:nvPr>
            <p:ph idx="1"/>
          </p:nvPr>
        </p:nvSpPr>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p>
            <a:fld id="{5C1BC6CF-50F6-4901-AEE0-2CA2ED6BFF47}" type="datetimeFigureOut">
              <a:rPr lang="pl-PL" smtClean="0"/>
              <a:t>2010-04-29</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70A3C796-2472-42B7-AF2B-25F62D02199A}" type="slidenum">
              <a:rPr lang="pl-PL" smtClean="0"/>
              <a:t>‹#›</a:t>
            </a:fld>
            <a:endParaRPr lang="pl-PL"/>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p:cNvSpPr>
            <a:spLocks noGrp="1"/>
          </p:cNvSpPr>
          <p:nvPr>
            <p:ph type="title"/>
          </p:nvPr>
        </p:nvSpPr>
        <p:spPr>
          <a:xfrm>
            <a:off x="722313" y="4406900"/>
            <a:ext cx="7772400" cy="1362075"/>
          </a:xfrm>
        </p:spPr>
        <p:txBody>
          <a:bodyPr anchor="t"/>
          <a:lstStyle>
            <a:lvl1pPr algn="l">
              <a:defRPr sz="4000" b="1" cap="all"/>
            </a:lvl1pPr>
          </a:lstStyle>
          <a:p>
            <a:r>
              <a:rPr lang="pl-PL" smtClean="0"/>
              <a:t>Kliknij, aby edytować styl</a:t>
            </a:r>
            <a:endParaRPr lang="pl-PL"/>
          </a:p>
        </p:txBody>
      </p:sp>
      <p:sp>
        <p:nvSpPr>
          <p:cNvPr id="3" name="Symbol zastępczy tekst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l-PL" smtClean="0"/>
              <a:t>Kliknij, aby edytować style wzorca tekstu</a:t>
            </a:r>
          </a:p>
        </p:txBody>
      </p:sp>
      <p:sp>
        <p:nvSpPr>
          <p:cNvPr id="4" name="Symbol zastępczy daty 3"/>
          <p:cNvSpPr>
            <a:spLocks noGrp="1"/>
          </p:cNvSpPr>
          <p:nvPr>
            <p:ph type="dt" sz="half" idx="10"/>
          </p:nvPr>
        </p:nvSpPr>
        <p:spPr/>
        <p:txBody>
          <a:bodyPr/>
          <a:lstStyle/>
          <a:p>
            <a:fld id="{5C1BC6CF-50F6-4901-AEE0-2CA2ED6BFF47}" type="datetimeFigureOut">
              <a:rPr lang="pl-PL" smtClean="0"/>
              <a:t>2010-04-29</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70A3C796-2472-42B7-AF2B-25F62D02199A}" type="slidenum">
              <a:rPr lang="pl-PL" smtClean="0"/>
              <a:t>‹#›</a:t>
            </a:fld>
            <a:endParaRPr lang="pl-PL"/>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zawartości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zawartości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5" name="Symbol zastępczy daty 4"/>
          <p:cNvSpPr>
            <a:spLocks noGrp="1"/>
          </p:cNvSpPr>
          <p:nvPr>
            <p:ph type="dt" sz="half" idx="10"/>
          </p:nvPr>
        </p:nvSpPr>
        <p:spPr/>
        <p:txBody>
          <a:bodyPr/>
          <a:lstStyle/>
          <a:p>
            <a:fld id="{5C1BC6CF-50F6-4901-AEE0-2CA2ED6BFF47}" type="datetimeFigureOut">
              <a:rPr lang="pl-PL" smtClean="0"/>
              <a:t>2010-04-29</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70A3C796-2472-42B7-AF2B-25F62D02199A}" type="slidenum">
              <a:rPr lang="pl-PL" smtClean="0"/>
              <a:t>‹#›</a:t>
            </a:fld>
            <a:endParaRPr lang="pl-PL"/>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lvl1pPr>
              <a:defRPr/>
            </a:lvl1pPr>
          </a:lstStyle>
          <a:p>
            <a:r>
              <a:rPr lang="pl-PL" smtClean="0"/>
              <a:t>Kliknij, aby edytować styl</a:t>
            </a:r>
            <a:endParaRPr lang="pl-PL"/>
          </a:p>
        </p:txBody>
      </p:sp>
      <p:sp>
        <p:nvSpPr>
          <p:cNvPr id="3" name="Symbol zastępczy tekst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4" name="Symbol zastępczy zawartości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5" name="Symbol zastępczy tekst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6" name="Symbol zastępczy zawartości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7" name="Symbol zastępczy daty 6"/>
          <p:cNvSpPr>
            <a:spLocks noGrp="1"/>
          </p:cNvSpPr>
          <p:nvPr>
            <p:ph type="dt" sz="half" idx="10"/>
          </p:nvPr>
        </p:nvSpPr>
        <p:spPr/>
        <p:txBody>
          <a:bodyPr/>
          <a:lstStyle/>
          <a:p>
            <a:fld id="{5C1BC6CF-50F6-4901-AEE0-2CA2ED6BFF47}" type="datetimeFigureOut">
              <a:rPr lang="pl-PL" smtClean="0"/>
              <a:t>2010-04-29</a:t>
            </a:fld>
            <a:endParaRPr lang="pl-PL"/>
          </a:p>
        </p:txBody>
      </p:sp>
      <p:sp>
        <p:nvSpPr>
          <p:cNvPr id="8" name="Symbol zastępczy stopki 7"/>
          <p:cNvSpPr>
            <a:spLocks noGrp="1"/>
          </p:cNvSpPr>
          <p:nvPr>
            <p:ph type="ftr" sz="quarter" idx="11"/>
          </p:nvPr>
        </p:nvSpPr>
        <p:spPr/>
        <p:txBody>
          <a:bodyPr/>
          <a:lstStyle/>
          <a:p>
            <a:endParaRPr lang="pl-PL"/>
          </a:p>
        </p:txBody>
      </p:sp>
      <p:sp>
        <p:nvSpPr>
          <p:cNvPr id="9" name="Symbol zastępczy numeru slajdu 8"/>
          <p:cNvSpPr>
            <a:spLocks noGrp="1"/>
          </p:cNvSpPr>
          <p:nvPr>
            <p:ph type="sldNum" sz="quarter" idx="12"/>
          </p:nvPr>
        </p:nvSpPr>
        <p:spPr/>
        <p:txBody>
          <a:bodyPr/>
          <a:lstStyle/>
          <a:p>
            <a:fld id="{70A3C796-2472-42B7-AF2B-25F62D02199A}" type="slidenum">
              <a:rPr lang="pl-PL" smtClean="0"/>
              <a:t>‹#›</a:t>
            </a:fld>
            <a:endParaRPr lang="pl-PL"/>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daty 2"/>
          <p:cNvSpPr>
            <a:spLocks noGrp="1"/>
          </p:cNvSpPr>
          <p:nvPr>
            <p:ph type="dt" sz="half" idx="10"/>
          </p:nvPr>
        </p:nvSpPr>
        <p:spPr/>
        <p:txBody>
          <a:bodyPr/>
          <a:lstStyle/>
          <a:p>
            <a:fld id="{5C1BC6CF-50F6-4901-AEE0-2CA2ED6BFF47}" type="datetimeFigureOut">
              <a:rPr lang="pl-PL" smtClean="0"/>
              <a:t>2010-04-29</a:t>
            </a:fld>
            <a:endParaRPr lang="pl-PL"/>
          </a:p>
        </p:txBody>
      </p:sp>
      <p:sp>
        <p:nvSpPr>
          <p:cNvPr id="4" name="Symbol zastępczy stopki 3"/>
          <p:cNvSpPr>
            <a:spLocks noGrp="1"/>
          </p:cNvSpPr>
          <p:nvPr>
            <p:ph type="ftr" sz="quarter" idx="11"/>
          </p:nvPr>
        </p:nvSpPr>
        <p:spPr/>
        <p:txBody>
          <a:bodyPr/>
          <a:lstStyle/>
          <a:p>
            <a:endParaRPr lang="pl-PL"/>
          </a:p>
        </p:txBody>
      </p:sp>
      <p:sp>
        <p:nvSpPr>
          <p:cNvPr id="5" name="Symbol zastępczy numeru slajdu 4"/>
          <p:cNvSpPr>
            <a:spLocks noGrp="1"/>
          </p:cNvSpPr>
          <p:nvPr>
            <p:ph type="sldNum" sz="quarter" idx="12"/>
          </p:nvPr>
        </p:nvSpPr>
        <p:spPr/>
        <p:txBody>
          <a:bodyPr/>
          <a:lstStyle/>
          <a:p>
            <a:fld id="{70A3C796-2472-42B7-AF2B-25F62D02199A}" type="slidenum">
              <a:rPr lang="pl-PL" smtClean="0"/>
              <a:t>‹#›</a:t>
            </a:fld>
            <a:endParaRPr lang="pl-PL"/>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Symbol zastępczy daty 1"/>
          <p:cNvSpPr>
            <a:spLocks noGrp="1"/>
          </p:cNvSpPr>
          <p:nvPr>
            <p:ph type="dt" sz="half" idx="10"/>
          </p:nvPr>
        </p:nvSpPr>
        <p:spPr/>
        <p:txBody>
          <a:bodyPr/>
          <a:lstStyle/>
          <a:p>
            <a:fld id="{5C1BC6CF-50F6-4901-AEE0-2CA2ED6BFF47}" type="datetimeFigureOut">
              <a:rPr lang="pl-PL" smtClean="0"/>
              <a:t>2010-04-29</a:t>
            </a:fld>
            <a:endParaRPr lang="pl-PL"/>
          </a:p>
        </p:txBody>
      </p:sp>
      <p:sp>
        <p:nvSpPr>
          <p:cNvPr id="3" name="Symbol zastępczy stopki 2"/>
          <p:cNvSpPr>
            <a:spLocks noGrp="1"/>
          </p:cNvSpPr>
          <p:nvPr>
            <p:ph type="ftr" sz="quarter" idx="11"/>
          </p:nvPr>
        </p:nvSpPr>
        <p:spPr/>
        <p:txBody>
          <a:bodyPr/>
          <a:lstStyle/>
          <a:p>
            <a:endParaRPr lang="pl-PL"/>
          </a:p>
        </p:txBody>
      </p:sp>
      <p:sp>
        <p:nvSpPr>
          <p:cNvPr id="4" name="Symbol zastępczy numeru slajdu 3"/>
          <p:cNvSpPr>
            <a:spLocks noGrp="1"/>
          </p:cNvSpPr>
          <p:nvPr>
            <p:ph type="sldNum" sz="quarter" idx="12"/>
          </p:nvPr>
        </p:nvSpPr>
        <p:spPr/>
        <p:txBody>
          <a:bodyPr/>
          <a:lstStyle/>
          <a:p>
            <a:fld id="{70A3C796-2472-42B7-AF2B-25F62D02199A}" type="slidenum">
              <a:rPr lang="pl-PL" smtClean="0"/>
              <a:t>‹#›</a:t>
            </a:fld>
            <a:endParaRPr lang="pl-PL"/>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457200" y="273050"/>
            <a:ext cx="3008313" cy="1162050"/>
          </a:xfrm>
        </p:spPr>
        <p:txBody>
          <a:bodyPr anchor="b"/>
          <a:lstStyle>
            <a:lvl1pPr algn="l">
              <a:defRPr sz="2000" b="1"/>
            </a:lvl1pPr>
          </a:lstStyle>
          <a:p>
            <a:r>
              <a:rPr lang="pl-PL" smtClean="0"/>
              <a:t>Kliknij, aby edytować styl</a:t>
            </a:r>
            <a:endParaRPr lang="pl-PL"/>
          </a:p>
        </p:txBody>
      </p:sp>
      <p:sp>
        <p:nvSpPr>
          <p:cNvPr id="3" name="Symbol zastępczy zawartości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tekst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Kliknij, aby edytować style wzorca tekstu</a:t>
            </a:r>
          </a:p>
        </p:txBody>
      </p:sp>
      <p:sp>
        <p:nvSpPr>
          <p:cNvPr id="5" name="Symbol zastępczy daty 4"/>
          <p:cNvSpPr>
            <a:spLocks noGrp="1"/>
          </p:cNvSpPr>
          <p:nvPr>
            <p:ph type="dt" sz="half" idx="10"/>
          </p:nvPr>
        </p:nvSpPr>
        <p:spPr/>
        <p:txBody>
          <a:bodyPr/>
          <a:lstStyle/>
          <a:p>
            <a:fld id="{5C1BC6CF-50F6-4901-AEE0-2CA2ED6BFF47}" type="datetimeFigureOut">
              <a:rPr lang="pl-PL" smtClean="0"/>
              <a:t>2010-04-29</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70A3C796-2472-42B7-AF2B-25F62D02199A}" type="slidenum">
              <a:rPr lang="pl-PL" smtClean="0"/>
              <a:t>‹#›</a:t>
            </a:fld>
            <a:endParaRPr lang="pl-PL"/>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1792288" y="4800600"/>
            <a:ext cx="5486400" cy="566738"/>
          </a:xfrm>
        </p:spPr>
        <p:txBody>
          <a:bodyPr anchor="b"/>
          <a:lstStyle>
            <a:lvl1pPr algn="l">
              <a:defRPr sz="2000" b="1"/>
            </a:lvl1pPr>
          </a:lstStyle>
          <a:p>
            <a:r>
              <a:rPr lang="pl-PL" smtClean="0"/>
              <a:t>Kliknij, aby edytować styl</a:t>
            </a:r>
            <a:endParaRPr lang="pl-PL"/>
          </a:p>
        </p:txBody>
      </p:sp>
      <p:sp>
        <p:nvSpPr>
          <p:cNvPr id="3" name="Symbol zastępczy obraz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l-PL"/>
          </a:p>
        </p:txBody>
      </p:sp>
      <p:sp>
        <p:nvSpPr>
          <p:cNvPr id="4" name="Symbol zastępczy tekst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Kliknij, aby edytować style wzorca tekstu</a:t>
            </a:r>
          </a:p>
        </p:txBody>
      </p:sp>
      <p:sp>
        <p:nvSpPr>
          <p:cNvPr id="5" name="Symbol zastępczy daty 4"/>
          <p:cNvSpPr>
            <a:spLocks noGrp="1"/>
          </p:cNvSpPr>
          <p:nvPr>
            <p:ph type="dt" sz="half" idx="10"/>
          </p:nvPr>
        </p:nvSpPr>
        <p:spPr/>
        <p:txBody>
          <a:bodyPr/>
          <a:lstStyle/>
          <a:p>
            <a:fld id="{5C1BC6CF-50F6-4901-AEE0-2CA2ED6BFF47}" type="datetimeFigureOut">
              <a:rPr lang="pl-PL" smtClean="0"/>
              <a:t>2010-04-29</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70A3C796-2472-42B7-AF2B-25F62D02199A}" type="slidenum">
              <a:rPr lang="pl-PL" smtClean="0"/>
              <a:t>‹#›</a:t>
            </a:fld>
            <a:endParaRPr lang="pl-PL"/>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84000">
              <a:srgbClr val="92D050"/>
            </a:gs>
            <a:gs pos="48000">
              <a:srgbClr val="00B050"/>
            </a:gs>
            <a:gs pos="50000">
              <a:schemeClr val="accent1">
                <a:tint val="44500"/>
                <a:satMod val="160000"/>
              </a:schemeClr>
            </a:gs>
            <a:gs pos="100000">
              <a:schemeClr val="accent1">
                <a:tint val="23500"/>
                <a:satMod val="160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2" name="Symbol zastępczy tytuł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pl-PL" smtClean="0"/>
              <a:t>Kliknij, aby edytować styl</a:t>
            </a:r>
            <a:endParaRPr lang="pl-PL"/>
          </a:p>
        </p:txBody>
      </p:sp>
      <p:sp>
        <p:nvSpPr>
          <p:cNvPr id="3" name="Symbol zastępczy tekst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C1BC6CF-50F6-4901-AEE0-2CA2ED6BFF47}" type="datetimeFigureOut">
              <a:rPr lang="pl-PL" smtClean="0"/>
              <a:t>2010-04-29</a:t>
            </a:fld>
            <a:endParaRPr lang="pl-PL"/>
          </a:p>
        </p:txBody>
      </p:sp>
      <p:sp>
        <p:nvSpPr>
          <p:cNvPr id="5" name="Symbol zastępczy stopki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l-PL"/>
          </a:p>
        </p:txBody>
      </p:sp>
      <p:sp>
        <p:nvSpPr>
          <p:cNvPr id="6" name="Symbol zastępczy numeru slajd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0A3C796-2472-42B7-AF2B-25F62D02199A}" type="slidenum">
              <a:rPr lang="pl-PL" smtClean="0"/>
              <a:t>‹#›</a:t>
            </a:fld>
            <a:endParaRPr lang="pl-PL"/>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ostokąt 1"/>
          <p:cNvSpPr/>
          <p:nvPr/>
        </p:nvSpPr>
        <p:spPr>
          <a:xfrm>
            <a:off x="357158" y="1857364"/>
            <a:ext cx="8429684" cy="3071834"/>
          </a:xfrm>
          <a:prstGeom prst="rect">
            <a:avLst/>
          </a:prstGeom>
          <a:noFill/>
        </p:spPr>
        <p:txBody>
          <a:bodyPr wrap="none" lIns="91440" tIns="45720" rIns="91440" bIns="45720">
            <a:prstTxWarp prst="textWave1">
              <a:avLst/>
            </a:prstTxWarp>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pl-PL" sz="8000" b="1" dirty="0" smtClean="0">
                <a:ln/>
                <a:solidFill>
                  <a:srgbClr val="FF0000"/>
                </a:solidFill>
                <a:effectLst>
                  <a:outerShdw blurRad="38100" dist="38100" dir="2700000" algn="tl">
                    <a:srgbClr val="000000">
                      <a:alpha val="43137"/>
                    </a:srgbClr>
                  </a:outerShdw>
                </a:effectLst>
                <a:latin typeface="Monotype Corsiva" pitchFamily="66" charset="0"/>
              </a:rPr>
              <a:t>Legendy o Paczkowie</a:t>
            </a:r>
            <a:endParaRPr lang="pl-PL" sz="8000" b="1" cap="none" spc="0" dirty="0">
              <a:ln/>
              <a:solidFill>
                <a:srgbClr val="FF0000"/>
              </a:solidFill>
              <a:effectLst>
                <a:outerShdw blurRad="38100" dist="38100" dir="2700000" algn="tl">
                  <a:srgbClr val="000000">
                    <a:alpha val="43137"/>
                  </a:srgbClr>
                </a:outerShdw>
              </a:effectLst>
              <a:latin typeface="Monotype Corsiva" pitchFamily="66" charset="0"/>
            </a:endParaRPr>
          </a:p>
        </p:txBody>
      </p:sp>
    </p:spTree>
  </p:cSld>
  <p:clrMapOvr>
    <a:masterClrMapping/>
  </p:clrMapOvr>
  <p:transition advTm="14000"/>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ostokąt 1"/>
          <p:cNvSpPr/>
          <p:nvPr/>
        </p:nvSpPr>
        <p:spPr>
          <a:xfrm>
            <a:off x="0" y="0"/>
            <a:ext cx="9144000" cy="5693866"/>
          </a:xfrm>
          <a:prstGeom prst="rect">
            <a:avLst/>
          </a:prstGeom>
        </p:spPr>
        <p:txBody>
          <a:bodyPr wrap="square">
            <a:spAutoFit/>
          </a:bodyPr>
          <a:lstStyle/>
          <a:p>
            <a:pPr algn="just"/>
            <a:r>
              <a:rPr lang="pl-PL" sz="2800" dirty="0" smtClean="0">
                <a:latin typeface="Arial" pitchFamily="34" charset="0"/>
                <a:ea typeface="Times New Roman" pitchFamily="18" charset="0"/>
                <a:cs typeface="Times New Roman" pitchFamily="18" charset="0"/>
              </a:rPr>
              <a:t> Kiedy chłopcy chcieli dokuczyć dziewczętom, rzucali wprost „Zostaniesz starą panną i pójdziesz do Paczkowa wieże myć”; dziewczyny zaś w odpowiedzi mawiały</a:t>
            </a:r>
          </a:p>
          <a:p>
            <a:pPr algn="just"/>
            <a:r>
              <a:rPr lang="pl-PL" sz="2800" dirty="0" smtClean="0">
                <a:latin typeface="Arial" pitchFamily="34" charset="0"/>
                <a:ea typeface="Times New Roman" pitchFamily="18" charset="0"/>
                <a:cs typeface="Times New Roman" pitchFamily="18" charset="0"/>
              </a:rPr>
              <a:t>„Wiem, że chciałbyś drabinę potrzymać”. Jeden z mieszkańców wpadł na pomysł jak pozbyć się nieznośnego ptactwa. Rozrzucił po basztach zakrwawione szczątki ptaków. Jak głosi legenda, wkrótce po tym kawki bezpowrotnie zniknęły. W mieście pozostała jednak pustka i żal mieszkańców. Aby złagodzić przykre wspomnienia, cukiernicy paczkowscy zaczęli wyrabiać łakocie przypominające kształtem kawki. Z takimi smakołykami przemierzali jarmarki, targi i odpusty niemal całego Śląska.</a:t>
            </a:r>
            <a:endParaRPr lang="pl-PL" sz="2800" dirty="0"/>
          </a:p>
        </p:txBody>
      </p:sp>
      <p:sp>
        <p:nvSpPr>
          <p:cNvPr id="4" name="Prostokąt 3"/>
          <p:cNvSpPr/>
          <p:nvPr/>
        </p:nvSpPr>
        <p:spPr>
          <a:xfrm>
            <a:off x="0" y="4214818"/>
            <a:ext cx="9144000" cy="523220"/>
          </a:xfrm>
          <a:prstGeom prst="rect">
            <a:avLst/>
          </a:prstGeom>
        </p:spPr>
        <p:txBody>
          <a:bodyPr wrap="square">
            <a:spAutoFit/>
          </a:bodyPr>
          <a:lstStyle/>
          <a:p>
            <a:pPr algn="just"/>
            <a:r>
              <a:rPr lang="pl-PL" sz="2800" dirty="0" smtClean="0">
                <a:latin typeface="Arial" pitchFamily="34" charset="0"/>
                <a:ea typeface="Times New Roman" pitchFamily="18" charset="0"/>
                <a:cs typeface="Times New Roman" pitchFamily="18" charset="0"/>
              </a:rPr>
              <a:t>.</a:t>
            </a:r>
            <a:endParaRPr lang="pl-PL" sz="2800" dirty="0"/>
          </a:p>
        </p:txBody>
      </p:sp>
    </p:spTree>
  </p:cSld>
  <p:clrMapOvr>
    <a:masterClrMapping/>
  </p:clrMapOvr>
  <p:transition advTm="3500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Andrzej\Pulpit\Ala\2010-03 (mar)\19.jpg"/>
          <p:cNvPicPr>
            <a:picLocks noChangeAspect="1" noChangeArrowheads="1"/>
          </p:cNvPicPr>
          <p:nvPr/>
        </p:nvPicPr>
        <p:blipFill>
          <a:blip r:embed="rId2"/>
          <a:srcRect/>
          <a:stretch>
            <a:fillRect/>
          </a:stretch>
        </p:blipFill>
        <p:spPr bwMode="auto">
          <a:xfrm>
            <a:off x="5397738" y="0"/>
            <a:ext cx="3746262" cy="6858000"/>
          </a:xfrm>
          <a:prstGeom prst="rect">
            <a:avLst/>
          </a:prstGeom>
          <a:noFill/>
        </p:spPr>
      </p:pic>
      <p:sp>
        <p:nvSpPr>
          <p:cNvPr id="3" name="Prostokąt 2"/>
          <p:cNvSpPr/>
          <p:nvPr/>
        </p:nvSpPr>
        <p:spPr>
          <a:xfrm>
            <a:off x="785786" y="2428868"/>
            <a:ext cx="3714776" cy="1754326"/>
          </a:xfrm>
          <a:prstGeom prst="rect">
            <a:avLst/>
          </a:prstGeom>
          <a:noFill/>
        </p:spPr>
        <p:txBody>
          <a:bodyPr wrap="square" lIns="91440" tIns="45720" rIns="91440" bIns="45720">
            <a:spAutoFit/>
          </a:bodyPr>
          <a:lstStyle/>
          <a:p>
            <a:pPr algn="ctr"/>
            <a:r>
              <a:rPr lang="pl-PL"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Legendarna kawka</a:t>
            </a:r>
            <a:endParaRPr lang="pl-PL"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cSld>
  <p:clrMapOvr>
    <a:masterClrMapping/>
  </p:clrMapOvr>
  <p:transition advTm="1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iterate type="lt">
                                    <p:tmPct val="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nodeType="afterEffect">
                                  <p:stCondLst>
                                    <p:cond delay="0"/>
                                  </p:stCondLst>
                                  <p:iterate type="lt">
                                    <p:tmPct val="0"/>
                                  </p:iterate>
                                  <p:childTnLst>
                                    <p:set>
                                      <p:cBhvr>
                                        <p:cTn id="11" dur="1" fill="hold">
                                          <p:stCondLst>
                                            <p:cond delay="0"/>
                                          </p:stCondLst>
                                        </p:cTn>
                                        <p:tgtEl>
                                          <p:spTgt spid="2050"/>
                                        </p:tgtEl>
                                        <p:attrNameLst>
                                          <p:attrName>style.visibility</p:attrName>
                                        </p:attrNameLst>
                                      </p:cBhvr>
                                      <p:to>
                                        <p:strVal val="visible"/>
                                      </p:to>
                                    </p:set>
                                    <p:anim calcmode="lin" valueType="num">
                                      <p:cBhvr>
                                        <p:cTn id="12" dur="500" fill="hold"/>
                                        <p:tgtEl>
                                          <p:spTgt spid="2050"/>
                                        </p:tgtEl>
                                        <p:attrNameLst>
                                          <p:attrName>ppt_w</p:attrName>
                                        </p:attrNameLst>
                                      </p:cBhvr>
                                      <p:tavLst>
                                        <p:tav tm="0">
                                          <p:val>
                                            <p:fltVal val="0"/>
                                          </p:val>
                                        </p:tav>
                                        <p:tav tm="100000">
                                          <p:val>
                                            <p:strVal val="#ppt_w"/>
                                          </p:val>
                                        </p:tav>
                                      </p:tavLst>
                                    </p:anim>
                                    <p:anim calcmode="lin" valueType="num">
                                      <p:cBhvr>
                                        <p:cTn id="13" dur="500" fill="hold"/>
                                        <p:tgtEl>
                                          <p:spTgt spid="2050"/>
                                        </p:tgtEl>
                                        <p:attrNameLst>
                                          <p:attrName>ppt_h</p:attrName>
                                        </p:attrNameLst>
                                      </p:cBhvr>
                                      <p:tavLst>
                                        <p:tav tm="0">
                                          <p:val>
                                            <p:fltVal val="0"/>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55" presetClass="exit" presetSubtype="0" fill="hold" grpId="1" nodeType="clickEffect">
                                  <p:stCondLst>
                                    <p:cond delay="0"/>
                                  </p:stCondLst>
                                  <p:iterate type="lt">
                                    <p:tmPct val="0"/>
                                  </p:iterate>
                                  <p:childTnLst>
                                    <p:anim calcmode="lin" valueType="num">
                                      <p:cBhvr>
                                        <p:cTn id="17" dur="1000"/>
                                        <p:tgtEl>
                                          <p:spTgt spid="3"/>
                                        </p:tgtEl>
                                        <p:attrNameLst>
                                          <p:attrName>ppt_w</p:attrName>
                                        </p:attrNameLst>
                                      </p:cBhvr>
                                      <p:tavLst>
                                        <p:tav tm="0">
                                          <p:val>
                                            <p:strVal val="ppt_w"/>
                                          </p:val>
                                        </p:tav>
                                        <p:tav tm="100000">
                                          <p:val>
                                            <p:strVal val="ppt_w*0.70"/>
                                          </p:val>
                                        </p:tav>
                                      </p:tavLst>
                                    </p:anim>
                                    <p:anim calcmode="lin" valueType="num">
                                      <p:cBhvr>
                                        <p:cTn id="18" dur="1000"/>
                                        <p:tgtEl>
                                          <p:spTgt spid="3"/>
                                        </p:tgtEl>
                                        <p:attrNameLst>
                                          <p:attrName>ppt_h</p:attrName>
                                        </p:attrNameLst>
                                      </p:cBhvr>
                                      <p:tavLst>
                                        <p:tav tm="0">
                                          <p:val>
                                            <p:strVal val="ppt_h"/>
                                          </p:val>
                                        </p:tav>
                                        <p:tav tm="100000">
                                          <p:val>
                                            <p:strVal val="ppt_h"/>
                                          </p:val>
                                        </p:tav>
                                      </p:tavLst>
                                    </p:anim>
                                    <p:animEffect transition="out" filter="fade">
                                      <p:cBhvr>
                                        <p:cTn id="19" dur="1000"/>
                                        <p:tgtEl>
                                          <p:spTgt spid="3"/>
                                        </p:tgtEl>
                                      </p:cBhvr>
                                    </p:animEffect>
                                    <p:set>
                                      <p:cBhvr>
                                        <p:cTn id="20" dur="1" fill="hold">
                                          <p:stCondLst>
                                            <p:cond delay="999"/>
                                          </p:stCondLst>
                                        </p:cTn>
                                        <p:tgtEl>
                                          <p:spTgt spid="3"/>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31" presetClass="exit" presetSubtype="0" fill="hold" nodeType="clickEffect">
                                  <p:stCondLst>
                                    <p:cond delay="0"/>
                                  </p:stCondLst>
                                  <p:iterate type="lt">
                                    <p:tmPct val="5000"/>
                                  </p:iterate>
                                  <p:childTnLst>
                                    <p:anim calcmode="lin" valueType="num">
                                      <p:cBhvr>
                                        <p:cTn id="24" dur="1000"/>
                                        <p:tgtEl>
                                          <p:spTgt spid="2050"/>
                                        </p:tgtEl>
                                        <p:attrNameLst>
                                          <p:attrName>ppt_w</p:attrName>
                                        </p:attrNameLst>
                                      </p:cBhvr>
                                      <p:tavLst>
                                        <p:tav tm="0">
                                          <p:val>
                                            <p:strVal val="ppt_w"/>
                                          </p:val>
                                        </p:tav>
                                        <p:tav tm="100000">
                                          <p:val>
                                            <p:fltVal val="0"/>
                                          </p:val>
                                        </p:tav>
                                      </p:tavLst>
                                    </p:anim>
                                    <p:anim calcmode="lin" valueType="num">
                                      <p:cBhvr>
                                        <p:cTn id="25" dur="1000"/>
                                        <p:tgtEl>
                                          <p:spTgt spid="2050"/>
                                        </p:tgtEl>
                                        <p:attrNameLst>
                                          <p:attrName>ppt_h</p:attrName>
                                        </p:attrNameLst>
                                      </p:cBhvr>
                                      <p:tavLst>
                                        <p:tav tm="0">
                                          <p:val>
                                            <p:strVal val="ppt_h"/>
                                          </p:val>
                                        </p:tav>
                                        <p:tav tm="100000">
                                          <p:val>
                                            <p:fltVal val="0"/>
                                          </p:val>
                                        </p:tav>
                                      </p:tavLst>
                                    </p:anim>
                                    <p:anim calcmode="lin" valueType="num">
                                      <p:cBhvr>
                                        <p:cTn id="26" dur="1000"/>
                                        <p:tgtEl>
                                          <p:spTgt spid="2050"/>
                                        </p:tgtEl>
                                        <p:attrNameLst>
                                          <p:attrName>style.rotation</p:attrName>
                                        </p:attrNameLst>
                                      </p:cBhvr>
                                      <p:tavLst>
                                        <p:tav tm="0">
                                          <p:val>
                                            <p:fltVal val="0"/>
                                          </p:val>
                                        </p:tav>
                                        <p:tav tm="100000">
                                          <p:val>
                                            <p:fltVal val="90"/>
                                          </p:val>
                                        </p:tav>
                                      </p:tavLst>
                                    </p:anim>
                                    <p:animEffect transition="out" filter="fade">
                                      <p:cBhvr>
                                        <p:cTn id="27" dur="1000"/>
                                        <p:tgtEl>
                                          <p:spTgt spid="2050"/>
                                        </p:tgtEl>
                                      </p:cBhvr>
                                    </p:animEffect>
                                    <p:set>
                                      <p:cBhvr>
                                        <p:cTn id="28" dur="1" fill="hold">
                                          <p:stCondLst>
                                            <p:cond delay="999"/>
                                          </p:stCondLst>
                                        </p:cTn>
                                        <p:tgtEl>
                                          <p:spTgt spid="205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ostokąt 1"/>
          <p:cNvSpPr/>
          <p:nvPr/>
        </p:nvSpPr>
        <p:spPr>
          <a:xfrm>
            <a:off x="785786" y="428604"/>
            <a:ext cx="7858180" cy="5857916"/>
          </a:xfrm>
          <a:prstGeom prst="rect">
            <a:avLst/>
          </a:prstGeom>
          <a:noFill/>
        </p:spPr>
        <p:txBody>
          <a:bodyPr wrap="square" lIns="91440" tIns="45720" rIns="91440" bIns="45720">
            <a:prstTxWarp prst="textDoubleWave1">
              <a:avLst/>
            </a:prstTxWarp>
            <a:spAutoFit/>
          </a:bodyPr>
          <a:lstStyle/>
          <a:p>
            <a:pPr algn="ctr"/>
            <a:r>
              <a:rPr lang="pl-PL"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LEGENDA </a:t>
            </a:r>
          </a:p>
          <a:p>
            <a:pPr algn="ctr"/>
            <a:r>
              <a:rPr lang="pl-PL"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O TAJEMNICZYM SKARBIE UKRYTYM W BOLKOWYM WZGÓRZU</a:t>
            </a:r>
            <a:endParaRPr lang="pl-PL"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cSld>
  <p:clrMapOvr>
    <a:masterClrMapping/>
  </p:clrMapOvr>
  <p:transition advTm="1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withEffect">
                                  <p:stCondLst>
                                    <p:cond delay="0"/>
                                  </p:stCondLst>
                                  <p:iterate type="lt">
                                    <p:tmPct val="0"/>
                                  </p:iterate>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style.rotation</p:attrName>
                                        </p:attrNameLst>
                                      </p:cBhvr>
                                      <p:tavLst>
                                        <p:tav tm="0">
                                          <p:val>
                                            <p:fltVal val="720"/>
                                          </p:val>
                                        </p:tav>
                                        <p:tav tm="100000">
                                          <p:val>
                                            <p:fltVal val="0"/>
                                          </p:val>
                                        </p:tav>
                                      </p:tavLst>
                                    </p:anim>
                                    <p:anim calcmode="lin" valueType="num">
                                      <p:cBhvr>
                                        <p:cTn id="9" dur="2000" fill="hold"/>
                                        <p:tgtEl>
                                          <p:spTgt spid="2"/>
                                        </p:tgtEl>
                                        <p:attrNameLst>
                                          <p:attrName>ppt_h</p:attrName>
                                        </p:attrNameLst>
                                      </p:cBhvr>
                                      <p:tavLst>
                                        <p:tav tm="0">
                                          <p:val>
                                            <p:fltVal val="0"/>
                                          </p:val>
                                        </p:tav>
                                        <p:tav tm="100000">
                                          <p:val>
                                            <p:strVal val="#ppt_h"/>
                                          </p:val>
                                        </p:tav>
                                      </p:tavLst>
                                    </p:anim>
                                    <p:anim calcmode="lin" valueType="num">
                                      <p:cBhvr>
                                        <p:cTn id="10" dur="2000" fill="hold"/>
                                        <p:tgtEl>
                                          <p:spTgt spid="2"/>
                                        </p:tgtEl>
                                        <p:attrNameLst>
                                          <p:attrName>ppt_w</p:attrName>
                                        </p:attrNameLst>
                                      </p:cBhvr>
                                      <p:tavLst>
                                        <p:tav tm="0">
                                          <p:val>
                                            <p:fltVal val="0"/>
                                          </p:val>
                                        </p:tav>
                                        <p:tav tm="100000">
                                          <p:val>
                                            <p:strVal val="#ppt_w"/>
                                          </p:val>
                                        </p:tav>
                                      </p:tavLst>
                                    </p:anim>
                                  </p:childTnLst>
                                </p:cTn>
                              </p:par>
                            </p:childTnLst>
                          </p:cTn>
                        </p:par>
                        <p:par>
                          <p:cTn id="11" fill="hold">
                            <p:stCondLst>
                              <p:cond delay="2000"/>
                            </p:stCondLst>
                            <p:childTnLst>
                              <p:par>
                                <p:cTn id="12" presetID="36" presetClass="emph" presetSubtype="0" fill="hold" grpId="1" nodeType="afterEffect">
                                  <p:stCondLst>
                                    <p:cond delay="0"/>
                                  </p:stCondLst>
                                  <p:iterate type="lt">
                                    <p:tmPct val="10000"/>
                                  </p:iterate>
                                  <p:childTnLst>
                                    <p:animScale>
                                      <p:cBhvr>
                                        <p:cTn id="13" dur="250" autoRev="1" fill="hold">
                                          <p:stCondLst>
                                            <p:cond delay="0"/>
                                          </p:stCondLst>
                                        </p:cTn>
                                        <p:tgtEl>
                                          <p:spTgt spid="2"/>
                                        </p:tgtEl>
                                      </p:cBhvr>
                                      <p:to x="80000" y="100000"/>
                                    </p:animScale>
                                    <p:anim by="(#ppt_w*0.10)" calcmode="lin" valueType="num">
                                      <p:cBhvr>
                                        <p:cTn id="14" dur="250" autoRev="1" fill="hold">
                                          <p:stCondLst>
                                            <p:cond delay="0"/>
                                          </p:stCondLst>
                                        </p:cTn>
                                        <p:tgtEl>
                                          <p:spTgt spid="2"/>
                                        </p:tgtEl>
                                        <p:attrNameLst>
                                          <p:attrName>ppt_x</p:attrName>
                                        </p:attrNameLst>
                                      </p:cBhvr>
                                    </p:anim>
                                    <p:anim by="(-#ppt_w*0.10)" calcmode="lin" valueType="num">
                                      <p:cBhvr>
                                        <p:cTn id="15" dur="250" autoRev="1" fill="hold">
                                          <p:stCondLst>
                                            <p:cond delay="0"/>
                                          </p:stCondLst>
                                        </p:cTn>
                                        <p:tgtEl>
                                          <p:spTgt spid="2"/>
                                        </p:tgtEl>
                                        <p:attrNameLst>
                                          <p:attrName>ppt_y</p:attrName>
                                        </p:attrNameLst>
                                      </p:cBhvr>
                                    </p:anim>
                                    <p:animRot by="-480000">
                                      <p:cBhvr>
                                        <p:cTn id="16" dur="250" autoRev="1" fill="hold">
                                          <p:stCondLst>
                                            <p:cond delay="0"/>
                                          </p:stCondLst>
                                        </p:cTn>
                                        <p:tgtEl>
                                          <p:spTgt spid="2"/>
                                        </p:tgtEl>
                                        <p:attrNameLst>
                                          <p:attrName>r</p:attrName>
                                        </p:attrNameLst>
                                      </p:cBhvr>
                                    </p:animRot>
                                  </p:childTnLst>
                                </p:cTn>
                              </p:par>
                            </p:childTnLst>
                          </p:cTn>
                        </p:par>
                      </p:childTnLst>
                    </p:cTn>
                  </p:par>
                  <p:par>
                    <p:cTn id="17" fill="hold">
                      <p:stCondLst>
                        <p:cond delay="indefinite"/>
                      </p:stCondLst>
                      <p:childTnLst>
                        <p:par>
                          <p:cTn id="18" fill="hold">
                            <p:stCondLst>
                              <p:cond delay="0"/>
                            </p:stCondLst>
                            <p:childTnLst>
                              <p:par>
                                <p:cTn id="19" presetID="18" presetClass="exit" presetSubtype="12" fill="hold" grpId="2" nodeType="clickEffect">
                                  <p:stCondLst>
                                    <p:cond delay="0"/>
                                  </p:stCondLst>
                                  <p:iterate type="lt">
                                    <p:tmPct val="0"/>
                                  </p:iterate>
                                  <p:childTnLst>
                                    <p:animEffect transition="out" filter="strips(downLeft)">
                                      <p:cBhvr>
                                        <p:cTn id="20" dur="500"/>
                                        <p:tgtEl>
                                          <p:spTgt spid="2"/>
                                        </p:tgtEl>
                                      </p:cBhvr>
                                    </p:animEffect>
                                    <p:set>
                                      <p:cBhvr>
                                        <p:cTn id="21" dur="1" fill="hold">
                                          <p:stCondLst>
                                            <p:cond delay="4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ChangeArrowheads="1"/>
          </p:cNvSpPr>
          <p:nvPr/>
        </p:nvSpPr>
        <p:spPr bwMode="auto">
          <a:xfrm>
            <a:off x="0" y="-142900"/>
            <a:ext cx="9144000" cy="698652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just" eaLnBrk="0" fontAlgn="base" hangingPunct="0">
              <a:spcBef>
                <a:spcPct val="0"/>
              </a:spcBef>
              <a:spcAft>
                <a:spcPct val="0"/>
              </a:spcAft>
            </a:pPr>
            <a:r>
              <a:rPr kumimoji="0" lang="pl-PL" sz="28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Bardzo dawno temu tereny, na których dzisiaj znajduje się warowny gród Paczków, porastały nieprzebyte knieje zwane przesieką. W owym czasie, książę Bolko I rozpoczął wznoszenie zamków i warowni, mające bronić jego dziedziny przed najazdami zbrojnych rycerzy króla czeskiego. Jedną z takich warowni pobudował na wzgórzu, które od owych czasów zwano </a:t>
            </a:r>
            <a:r>
              <a:rPr kumimoji="0" lang="pl-PL" sz="2800" b="0" i="0" u="none" strike="noStrike" cap="none" normalizeH="0" baseline="0" dirty="0" err="1" smtClean="0">
                <a:ln>
                  <a:noFill/>
                </a:ln>
                <a:solidFill>
                  <a:schemeClr val="tx1"/>
                </a:solidFill>
                <a:effectLst/>
                <a:latin typeface="Arial" pitchFamily="34" charset="0"/>
                <a:ea typeface="Calibri" pitchFamily="34" charset="0"/>
                <a:cs typeface="Times New Roman" pitchFamily="18" charset="0"/>
              </a:rPr>
              <a:t>Bolkowym</a:t>
            </a:r>
            <a:r>
              <a:rPr kumimoji="0" lang="pl-PL" sz="28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lub też, jak niektórzy powiadają – Zamkowym, wznoszącym się na stromym brzegu rzeki zwanej Białą Wodą. W tym samym czasie, chcący pojednać się z Bogiem za swoje ziemskie grzechy, potężny książę wrocławski Henryk IV zwany Prawym, umierając, zapisał w testamencie kasztelanię otmuchowską – nyską biskupom diecezji wrocławskiej. Nadał im również przywilej książęcy. Ziemie kasztelanii graniczyły z ziemiami księcia Bolko. Wobec powyższego teraz oni przystąpili do umacniania</a:t>
            </a:r>
            <a:endParaRPr kumimoji="0" lang="pl-PL"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advTm="5800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ostokąt 1"/>
          <p:cNvSpPr/>
          <p:nvPr/>
        </p:nvSpPr>
        <p:spPr>
          <a:xfrm>
            <a:off x="0" y="0"/>
            <a:ext cx="9144000" cy="6986528"/>
          </a:xfrm>
          <a:prstGeom prst="rect">
            <a:avLst/>
          </a:prstGeom>
        </p:spPr>
        <p:txBody>
          <a:bodyPr wrap="square">
            <a:spAutoFit/>
          </a:bodyPr>
          <a:lstStyle/>
          <a:p>
            <a:pPr algn="just"/>
            <a:r>
              <a:rPr lang="pl-PL" sz="2800" dirty="0" smtClean="0">
                <a:latin typeface="Arial" pitchFamily="34" charset="0"/>
                <a:ea typeface="Calibri" pitchFamily="34" charset="0"/>
                <a:cs typeface="Times New Roman" pitchFamily="18" charset="0"/>
              </a:rPr>
              <a:t>granic swojego księstwa, wznosząc przy traktach handlowych warowne zamki i grody.</a:t>
            </a:r>
            <a:r>
              <a:rPr lang="pl-PL" sz="2800" dirty="0" smtClean="0">
                <a:latin typeface="Arial" pitchFamily="34" charset="0"/>
              </a:rPr>
              <a:t> </a:t>
            </a:r>
            <a:r>
              <a:rPr lang="pl-PL" sz="2800" dirty="0" smtClean="0">
                <a:latin typeface="Arial" pitchFamily="34" charset="0"/>
                <a:cs typeface="Arial" pitchFamily="34" charset="0"/>
              </a:rPr>
              <a:t>W ten o to sposób, na drugim brzegu Białej Wody powstał warowny gród, otoczony potężnymi murami o których wspomniałem na wstępie. Zapewne to biskupi właśnie nakazali zniszczenie </a:t>
            </a:r>
            <a:r>
              <a:rPr lang="pl-PL" sz="2800" dirty="0" err="1" smtClean="0">
                <a:latin typeface="Arial" pitchFamily="34" charset="0"/>
                <a:cs typeface="Arial" pitchFamily="34" charset="0"/>
              </a:rPr>
              <a:t>bolkowego</a:t>
            </a:r>
            <a:r>
              <a:rPr lang="pl-PL" sz="2800" dirty="0" smtClean="0">
                <a:latin typeface="Arial" pitchFamily="34" charset="0"/>
                <a:cs typeface="Arial" pitchFamily="34" charset="0"/>
              </a:rPr>
              <a:t> zamku, gdyż stanowił on bezpośrednie zagrożenie dla paczkowskiego grodu, jako że nie wszyscy książęta śląscy zgadzali się z testamentem księcia Henryka. Po zamku nie pozostawiono nawet jednego kamienia. Natomiast po okolicy rozeszła się sensacyjna wieść o ukrytym w tym miejscu ogromnym skarbie. Skąd się on tam wziął – zapytacie? Owiane to było mgłą wielkiej tajemnicy. Dostępu do skarbu miały strzec złe moce oraz jedno, niemożliwe do spełnienia zaklęcie. Dostępu do skarbu miały strzec złe moce oraz jedno, niemożliwe do </a:t>
            </a:r>
            <a:endParaRPr lang="pl-PL" sz="2800" dirty="0"/>
          </a:p>
        </p:txBody>
      </p:sp>
    </p:spTree>
  </p:cSld>
  <p:clrMapOvr>
    <a:masterClrMapping/>
  </p:clrMapOvr>
  <p:transition advTm="5800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ostokąt 1"/>
          <p:cNvSpPr/>
          <p:nvPr/>
        </p:nvSpPr>
        <p:spPr>
          <a:xfrm>
            <a:off x="0" y="0"/>
            <a:ext cx="9144000" cy="6986528"/>
          </a:xfrm>
          <a:prstGeom prst="rect">
            <a:avLst/>
          </a:prstGeom>
        </p:spPr>
        <p:txBody>
          <a:bodyPr wrap="square">
            <a:spAutoFit/>
          </a:bodyPr>
          <a:lstStyle/>
          <a:p>
            <a:pPr algn="just"/>
            <a:r>
              <a:rPr lang="pl-PL" sz="2800" dirty="0" smtClean="0">
                <a:latin typeface="Arial" pitchFamily="34" charset="0"/>
                <a:cs typeface="Arial" pitchFamily="34" charset="0"/>
              </a:rPr>
              <a:t>spełnienia zaklęcie. Otóż śmiałek, który odważyłby się ów skarb wydobyć, musiał to zrobić punktualnie o północy i nie mógł w trakcie kopania wypowiedzieć ani jednego słowa. Sława o ukrytych tam kosztownościach i lśniących złotem dukatach rosła coraz bardziej, jednak strach przed strzegącymi go złymi duchami, odstraszał wszystkich ochotników. Pewnego </a:t>
            </a:r>
            <a:r>
              <a:rPr lang="pl-PL" sz="2800" dirty="0">
                <a:latin typeface="Arial" pitchFamily="34" charset="0"/>
                <a:cs typeface="Arial" pitchFamily="34" charset="0"/>
              </a:rPr>
              <a:t>dnia, dwóch odważnych Paczkowian, nie bacząc na grożące im niebezpieczeństwo, postanowiło dobrać się do skarbu. Wieczorem, kiedy się ściemniło, cichcem, nikomu nic nie mówiąc, wymknęli się niepostrzeżenie przez furtkę zamkniętej już bramy Ząbkowickiej. Dotarli na wzgórze i kiedy zegar na ratuszowej wieży wybił punktualnie północ, rozpoczęli pośpiesznie kopanie, nie zwracając uwagi na szalejące wokół ich widma i zjawy. Paniczny strach jaki ich z tego powodu opanował, okazał </a:t>
            </a:r>
            <a:r>
              <a:rPr lang="pl-PL" sz="2800" dirty="0" smtClean="0">
                <a:latin typeface="Arial" pitchFamily="34" charset="0"/>
                <a:cs typeface="Arial" pitchFamily="34" charset="0"/>
              </a:rPr>
              <a:t>się</a:t>
            </a:r>
            <a:endParaRPr lang="pl-PL" sz="2800" dirty="0">
              <a:latin typeface="Arial" pitchFamily="34" charset="0"/>
              <a:cs typeface="Arial" pitchFamily="34" charset="0"/>
            </a:endParaRPr>
          </a:p>
        </p:txBody>
      </p:sp>
    </p:spTree>
  </p:cSld>
  <p:clrMapOvr>
    <a:masterClrMapping/>
  </p:clrMapOvr>
  <p:transition advTm="5800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1"/>
          <p:cNvSpPr>
            <a:spLocks noChangeArrowheads="1"/>
          </p:cNvSpPr>
          <p:nvPr/>
        </p:nvSpPr>
        <p:spPr bwMode="auto">
          <a:xfrm>
            <a:off x="0" y="-142900"/>
            <a:ext cx="9144000" cy="698652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lang="pl-PL" sz="2800" dirty="0" smtClean="0">
                <a:latin typeface="Arial" pitchFamily="34" charset="0"/>
                <a:cs typeface="Arial" pitchFamily="34" charset="0"/>
              </a:rPr>
              <a:t>szczęśliwym sprzymierzeńcem, gdyż żaden z nich nie mógł wydobyć z siebie nawet jednego westchnienia. Kiedy po długim kopaniu łopata jednego z nich uderzyła głucho o wieko skrzyni, ich twarze rozpromienił uśmiech zdobywców, który można było dojrzeć w blasku księżyca, wyłaniającego się właśnie zza grubej warstwy chmur. Z wielką radością zaczęli wydobywać ciężką skrzynię na powierzchnię. W trakcie wytężonej pracy spostrzegli nagle dwie nieziemskie postacie, które nie wiadomo skąd się wzięły i w milczeniu rozpoczęły budowę szubienicy. Obydwaj poszukiwacze przyglądali się im w osłupieniu. Kiedy budowa szubienicy została ukończona, młodszy z budowniczych zapytał nieziemskim głosem: </a:t>
            </a:r>
          </a:p>
          <a:p>
            <a:r>
              <a:rPr lang="pl-PL" sz="2800" dirty="0" smtClean="0">
                <a:latin typeface="Arial" pitchFamily="34" charset="0"/>
                <a:cs typeface="Arial" pitchFamily="34" charset="0"/>
              </a:rPr>
              <a:t>- Którego bierzesz pierwszego?</a:t>
            </a:r>
          </a:p>
          <a:p>
            <a:r>
              <a:rPr lang="pl-PL" sz="2800" dirty="0" smtClean="0">
                <a:latin typeface="Arial" pitchFamily="34" charset="0"/>
                <a:cs typeface="Arial" pitchFamily="34" charset="0"/>
              </a:rPr>
              <a:t>- Tego w szarym surducie, z długim warkoczem -</a:t>
            </a:r>
            <a:endParaRPr kumimoji="0" lang="pl-PL" sz="2800" b="0" i="0" u="none" strike="noStrike" cap="none" normalizeH="0" baseline="0" dirty="0" smtClean="0">
              <a:ln>
                <a:noFill/>
              </a:ln>
              <a:solidFill>
                <a:schemeClr val="tx1"/>
              </a:solidFill>
              <a:effectLst/>
              <a:latin typeface="Arial" pitchFamily="34" charset="0"/>
            </a:endParaRPr>
          </a:p>
        </p:txBody>
      </p:sp>
    </p:spTree>
  </p:cSld>
  <p:clrMapOvr>
    <a:masterClrMapping/>
  </p:clrMapOvr>
  <p:transition advTm="4300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ostokąt 1"/>
          <p:cNvSpPr/>
          <p:nvPr/>
        </p:nvSpPr>
        <p:spPr>
          <a:xfrm>
            <a:off x="0" y="0"/>
            <a:ext cx="9144000" cy="6986528"/>
          </a:xfrm>
          <a:prstGeom prst="rect">
            <a:avLst/>
          </a:prstGeom>
        </p:spPr>
        <p:txBody>
          <a:bodyPr wrap="square">
            <a:spAutoFit/>
          </a:bodyPr>
          <a:lstStyle/>
          <a:p>
            <a:pPr algn="just"/>
            <a:r>
              <a:rPr lang="pl-PL" sz="2800" dirty="0" smtClean="0">
                <a:latin typeface="Arial" pitchFamily="34" charset="0"/>
                <a:cs typeface="Arial" pitchFamily="34" charset="0"/>
              </a:rPr>
              <a:t>odpowiedział zapytany, wskazując palcem na chudszego.</a:t>
            </a:r>
          </a:p>
          <a:p>
            <a:r>
              <a:rPr lang="pl-PL" sz="2800" dirty="0" smtClean="0">
                <a:latin typeface="Arial" pitchFamily="34" charset="0"/>
                <a:cs typeface="Arial" pitchFamily="34" charset="0"/>
              </a:rPr>
              <a:t>-Dlaczego mnie? – wrzasnął z wielkiej rozpaczy wskazany.</a:t>
            </a:r>
          </a:p>
          <a:p>
            <a:pPr algn="just" fontAlgn="base">
              <a:spcBef>
                <a:spcPct val="0"/>
              </a:spcBef>
              <a:spcAft>
                <a:spcPct val="0"/>
              </a:spcAft>
            </a:pPr>
            <a:r>
              <a:rPr lang="pl-PL" sz="2800" dirty="0" smtClean="0">
                <a:latin typeface="Arial" pitchFamily="34" charset="0"/>
                <a:cs typeface="Arial" pitchFamily="34" charset="0"/>
              </a:rPr>
              <a:t>W tej samej chwili zjawy, szubienica, a przede wszystkim skrzynia zniknęły bez śladu. Ciemne niebo zaczął rozjaśniać poranny brzask, który zastał stojących wciąż bezruchu, osłupiałych z przerażenie, śmiałków. Być może, właśnie z tego powodu wzniesiono w tym miejscu kaplicę, która miała wspomniane złe moce, strzegące tajemniczego skarbu. Mijały lata. </a:t>
            </a:r>
          </a:p>
          <a:p>
            <a:pPr lvl="0" algn="just" fontAlgn="base">
              <a:spcBef>
                <a:spcPct val="0"/>
              </a:spcBef>
              <a:spcAft>
                <a:spcPct val="0"/>
              </a:spcAft>
            </a:pPr>
            <a:r>
              <a:rPr lang="pl-PL" sz="2800" dirty="0" smtClean="0">
                <a:latin typeface="Arial" pitchFamily="34" charset="0"/>
                <a:ea typeface="Calibri" pitchFamily="34" charset="0"/>
                <a:cs typeface="Times New Roman" pitchFamily="18" charset="0"/>
              </a:rPr>
              <a:t>Zniknęła również kapliczka, w miejscu której posadzono kasztanowca. Wyrósł on na potężne drzewo, lecz i z nim poradził sobie nieubłagany upływ czasu. Dziś, po zamku, kaplicy i drzewie nie pozostał żaden ślad. Najstarsi mieszkańcy paczkowskiego grodu, o skarbie</a:t>
            </a:r>
            <a:endParaRPr lang="pl-PL" sz="2800" dirty="0" smtClean="0">
              <a:latin typeface="Arial" pitchFamily="34" charset="0"/>
            </a:endParaRPr>
          </a:p>
        </p:txBody>
      </p:sp>
    </p:spTree>
  </p:cSld>
  <p:clrMapOvr>
    <a:masterClrMapping/>
  </p:clrMapOvr>
  <p:transition advTm="4800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ostokąt 1"/>
          <p:cNvSpPr/>
          <p:nvPr/>
        </p:nvSpPr>
        <p:spPr>
          <a:xfrm>
            <a:off x="0" y="0"/>
            <a:ext cx="9144000" cy="1384995"/>
          </a:xfrm>
          <a:prstGeom prst="rect">
            <a:avLst/>
          </a:prstGeom>
        </p:spPr>
        <p:txBody>
          <a:bodyPr wrap="square">
            <a:spAutoFit/>
          </a:bodyPr>
          <a:lstStyle/>
          <a:p>
            <a:pPr algn="just"/>
            <a:r>
              <a:rPr lang="pl-PL" sz="2800" dirty="0" smtClean="0">
                <a:latin typeface="Arial" pitchFamily="34" charset="0"/>
                <a:ea typeface="Calibri" pitchFamily="34" charset="0"/>
                <a:cs typeface="Times New Roman" pitchFamily="18" charset="0"/>
              </a:rPr>
              <a:t>jakby zapomnieli. Jednak ja, jak i inni poszukiwacze tajemnic nie słyszeli, żeby komuś udało się ów skarb wydobyć. Może warto spróbować jeszcze raz?</a:t>
            </a:r>
            <a:endParaRPr lang="pl-PL" sz="2800" dirty="0"/>
          </a:p>
        </p:txBody>
      </p:sp>
    </p:spTree>
  </p:cSld>
  <p:clrMapOvr>
    <a:masterClrMapping/>
  </p:clrMapOvr>
  <p:transition advTm="1000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rostokąt 2"/>
          <p:cNvSpPr/>
          <p:nvPr/>
        </p:nvSpPr>
        <p:spPr>
          <a:xfrm>
            <a:off x="0" y="714356"/>
            <a:ext cx="4143372" cy="5078313"/>
          </a:xfrm>
          <a:prstGeom prst="rect">
            <a:avLst/>
          </a:prstGeom>
          <a:noFill/>
        </p:spPr>
        <p:txBody>
          <a:bodyPr wrap="square" lIns="91440" tIns="45720" rIns="91440" bIns="45720">
            <a:spAutoFit/>
          </a:bodyPr>
          <a:lstStyle/>
          <a:p>
            <a:pPr algn="ctr"/>
            <a:r>
              <a:rPr lang="pl-PL"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Paczkowski śmiałek gotowy szukać legendarnego skarbu</a:t>
            </a:r>
            <a:endParaRPr lang="pl-PL"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pic>
        <p:nvPicPr>
          <p:cNvPr id="3075" name="Picture 3" descr="C:\Documents and Settings\Andrzej\Pulpit\Ala\2010-03 (mar)\18.jpg"/>
          <p:cNvPicPr>
            <a:picLocks noChangeAspect="1" noChangeArrowheads="1"/>
          </p:cNvPicPr>
          <p:nvPr/>
        </p:nvPicPr>
        <p:blipFill>
          <a:blip r:embed="rId2"/>
          <a:srcRect/>
          <a:stretch>
            <a:fillRect/>
          </a:stretch>
        </p:blipFill>
        <p:spPr bwMode="auto">
          <a:xfrm>
            <a:off x="3980135" y="714356"/>
            <a:ext cx="5163865" cy="5357827"/>
          </a:xfrm>
          <a:prstGeom prst="rect">
            <a:avLst/>
          </a:prstGeom>
          <a:noFill/>
        </p:spPr>
      </p:pic>
    </p:spTree>
  </p:cSld>
  <p:clrMapOvr>
    <a:masterClrMapping/>
  </p:clrMapOvr>
  <p:transition advTm="14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iterate type="lt">
                                    <p:tmPct val="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35" presetClass="entr" presetSubtype="0" fill="hold" nodeType="afterEffect">
                                  <p:stCondLst>
                                    <p:cond delay="0"/>
                                  </p:stCondLst>
                                  <p:iterate type="lt">
                                    <p:tmPct val="0"/>
                                  </p:iterate>
                                  <p:childTnLst>
                                    <p:set>
                                      <p:cBhvr>
                                        <p:cTn id="11" dur="1" fill="hold">
                                          <p:stCondLst>
                                            <p:cond delay="0"/>
                                          </p:stCondLst>
                                        </p:cTn>
                                        <p:tgtEl>
                                          <p:spTgt spid="3075"/>
                                        </p:tgtEl>
                                        <p:attrNameLst>
                                          <p:attrName>style.visibility</p:attrName>
                                        </p:attrNameLst>
                                      </p:cBhvr>
                                      <p:to>
                                        <p:strVal val="visible"/>
                                      </p:to>
                                    </p:set>
                                    <p:animEffect transition="in" filter="fade">
                                      <p:cBhvr>
                                        <p:cTn id="12" dur="2000"/>
                                        <p:tgtEl>
                                          <p:spTgt spid="3075"/>
                                        </p:tgtEl>
                                      </p:cBhvr>
                                    </p:animEffect>
                                    <p:anim calcmode="lin" valueType="num">
                                      <p:cBhvr>
                                        <p:cTn id="13" dur="2000" fill="hold"/>
                                        <p:tgtEl>
                                          <p:spTgt spid="3075"/>
                                        </p:tgtEl>
                                        <p:attrNameLst>
                                          <p:attrName>style.rotation</p:attrName>
                                        </p:attrNameLst>
                                      </p:cBhvr>
                                      <p:tavLst>
                                        <p:tav tm="0">
                                          <p:val>
                                            <p:fltVal val="720"/>
                                          </p:val>
                                        </p:tav>
                                        <p:tav tm="100000">
                                          <p:val>
                                            <p:fltVal val="0"/>
                                          </p:val>
                                        </p:tav>
                                      </p:tavLst>
                                    </p:anim>
                                    <p:anim calcmode="lin" valueType="num">
                                      <p:cBhvr>
                                        <p:cTn id="14" dur="2000" fill="hold"/>
                                        <p:tgtEl>
                                          <p:spTgt spid="3075"/>
                                        </p:tgtEl>
                                        <p:attrNameLst>
                                          <p:attrName>ppt_h</p:attrName>
                                        </p:attrNameLst>
                                      </p:cBhvr>
                                      <p:tavLst>
                                        <p:tav tm="0">
                                          <p:val>
                                            <p:fltVal val="0"/>
                                          </p:val>
                                        </p:tav>
                                        <p:tav tm="100000">
                                          <p:val>
                                            <p:strVal val="#ppt_h"/>
                                          </p:val>
                                        </p:tav>
                                      </p:tavLst>
                                    </p:anim>
                                    <p:anim calcmode="lin" valueType="num">
                                      <p:cBhvr>
                                        <p:cTn id="15" dur="2000" fill="hold"/>
                                        <p:tgtEl>
                                          <p:spTgt spid="3075"/>
                                        </p:tgtEl>
                                        <p:attrNameLst>
                                          <p:attrName>ppt_w</p:attrName>
                                        </p:attrNameLst>
                                      </p:cBhvr>
                                      <p:tavLst>
                                        <p:tav tm="0">
                                          <p:val>
                                            <p:fltVal val="0"/>
                                          </p:val>
                                        </p:tav>
                                        <p:tav tm="100000">
                                          <p:val>
                                            <p:strVal val="#ppt_w"/>
                                          </p:val>
                                        </p:tav>
                                      </p:tavLst>
                                    </p:anim>
                                  </p:childTnLst>
                                </p:cTn>
                              </p:par>
                            </p:childTnLst>
                          </p:cTn>
                        </p:par>
                      </p:childTnLst>
                    </p:cTn>
                  </p:par>
                  <p:par>
                    <p:cTn id="16" fill="hold">
                      <p:stCondLst>
                        <p:cond delay="indefinite"/>
                      </p:stCondLst>
                      <p:childTnLst>
                        <p:par>
                          <p:cTn id="17" fill="hold">
                            <p:stCondLst>
                              <p:cond delay="0"/>
                            </p:stCondLst>
                            <p:childTnLst>
                              <p:par>
                                <p:cTn id="18" presetID="31" presetClass="exit" presetSubtype="0" fill="hold" grpId="1" nodeType="clickEffect">
                                  <p:stCondLst>
                                    <p:cond delay="0"/>
                                  </p:stCondLst>
                                  <p:iterate type="lt">
                                    <p:tmPct val="5000"/>
                                  </p:iterate>
                                  <p:childTnLst>
                                    <p:anim calcmode="lin" valueType="num">
                                      <p:cBhvr>
                                        <p:cTn id="19" dur="1000"/>
                                        <p:tgtEl>
                                          <p:spTgt spid="3"/>
                                        </p:tgtEl>
                                        <p:attrNameLst>
                                          <p:attrName>ppt_w</p:attrName>
                                        </p:attrNameLst>
                                      </p:cBhvr>
                                      <p:tavLst>
                                        <p:tav tm="0">
                                          <p:val>
                                            <p:strVal val="ppt_w"/>
                                          </p:val>
                                        </p:tav>
                                        <p:tav tm="100000">
                                          <p:val>
                                            <p:fltVal val="0"/>
                                          </p:val>
                                        </p:tav>
                                      </p:tavLst>
                                    </p:anim>
                                    <p:anim calcmode="lin" valueType="num">
                                      <p:cBhvr>
                                        <p:cTn id="20" dur="1000"/>
                                        <p:tgtEl>
                                          <p:spTgt spid="3"/>
                                        </p:tgtEl>
                                        <p:attrNameLst>
                                          <p:attrName>ppt_h</p:attrName>
                                        </p:attrNameLst>
                                      </p:cBhvr>
                                      <p:tavLst>
                                        <p:tav tm="0">
                                          <p:val>
                                            <p:strVal val="ppt_h"/>
                                          </p:val>
                                        </p:tav>
                                        <p:tav tm="100000">
                                          <p:val>
                                            <p:fltVal val="0"/>
                                          </p:val>
                                        </p:tav>
                                      </p:tavLst>
                                    </p:anim>
                                    <p:anim calcmode="lin" valueType="num">
                                      <p:cBhvr>
                                        <p:cTn id="21" dur="1000"/>
                                        <p:tgtEl>
                                          <p:spTgt spid="3"/>
                                        </p:tgtEl>
                                        <p:attrNameLst>
                                          <p:attrName>style.rotation</p:attrName>
                                        </p:attrNameLst>
                                      </p:cBhvr>
                                      <p:tavLst>
                                        <p:tav tm="0">
                                          <p:val>
                                            <p:fltVal val="0"/>
                                          </p:val>
                                        </p:tav>
                                        <p:tav tm="100000">
                                          <p:val>
                                            <p:fltVal val="90"/>
                                          </p:val>
                                        </p:tav>
                                      </p:tavLst>
                                    </p:anim>
                                    <p:animEffect transition="out" filter="fade">
                                      <p:cBhvr>
                                        <p:cTn id="22" dur="1000"/>
                                        <p:tgtEl>
                                          <p:spTgt spid="3"/>
                                        </p:tgtEl>
                                      </p:cBhvr>
                                    </p:animEffect>
                                    <p:set>
                                      <p:cBhvr>
                                        <p:cTn id="23" dur="1" fill="hold">
                                          <p:stCondLst>
                                            <p:cond delay="999"/>
                                          </p:stCondLst>
                                        </p:cTn>
                                        <p:tgtEl>
                                          <p:spTgt spid="3"/>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31" presetClass="exit" presetSubtype="0" fill="hold" nodeType="clickEffect">
                                  <p:stCondLst>
                                    <p:cond delay="0"/>
                                  </p:stCondLst>
                                  <p:iterate type="lt">
                                    <p:tmPct val="5000"/>
                                  </p:iterate>
                                  <p:childTnLst>
                                    <p:anim calcmode="lin" valueType="num">
                                      <p:cBhvr>
                                        <p:cTn id="27" dur="1000"/>
                                        <p:tgtEl>
                                          <p:spTgt spid="3075"/>
                                        </p:tgtEl>
                                        <p:attrNameLst>
                                          <p:attrName>ppt_w</p:attrName>
                                        </p:attrNameLst>
                                      </p:cBhvr>
                                      <p:tavLst>
                                        <p:tav tm="0">
                                          <p:val>
                                            <p:strVal val="ppt_w"/>
                                          </p:val>
                                        </p:tav>
                                        <p:tav tm="100000">
                                          <p:val>
                                            <p:fltVal val="0"/>
                                          </p:val>
                                        </p:tav>
                                      </p:tavLst>
                                    </p:anim>
                                    <p:anim calcmode="lin" valueType="num">
                                      <p:cBhvr>
                                        <p:cTn id="28" dur="1000"/>
                                        <p:tgtEl>
                                          <p:spTgt spid="3075"/>
                                        </p:tgtEl>
                                        <p:attrNameLst>
                                          <p:attrName>ppt_h</p:attrName>
                                        </p:attrNameLst>
                                      </p:cBhvr>
                                      <p:tavLst>
                                        <p:tav tm="0">
                                          <p:val>
                                            <p:strVal val="ppt_h"/>
                                          </p:val>
                                        </p:tav>
                                        <p:tav tm="100000">
                                          <p:val>
                                            <p:fltVal val="0"/>
                                          </p:val>
                                        </p:tav>
                                      </p:tavLst>
                                    </p:anim>
                                    <p:anim calcmode="lin" valueType="num">
                                      <p:cBhvr>
                                        <p:cTn id="29" dur="1000"/>
                                        <p:tgtEl>
                                          <p:spTgt spid="3075"/>
                                        </p:tgtEl>
                                        <p:attrNameLst>
                                          <p:attrName>style.rotation</p:attrName>
                                        </p:attrNameLst>
                                      </p:cBhvr>
                                      <p:tavLst>
                                        <p:tav tm="0">
                                          <p:val>
                                            <p:fltVal val="0"/>
                                          </p:val>
                                        </p:tav>
                                        <p:tav tm="100000">
                                          <p:val>
                                            <p:fltVal val="90"/>
                                          </p:val>
                                        </p:tav>
                                      </p:tavLst>
                                    </p:anim>
                                    <p:animEffect transition="out" filter="fade">
                                      <p:cBhvr>
                                        <p:cTn id="30" dur="1000"/>
                                        <p:tgtEl>
                                          <p:spTgt spid="3075"/>
                                        </p:tgtEl>
                                      </p:cBhvr>
                                    </p:animEffect>
                                    <p:set>
                                      <p:cBhvr>
                                        <p:cTn id="31" dur="1" fill="hold">
                                          <p:stCondLst>
                                            <p:cond delay="999"/>
                                          </p:stCondLst>
                                        </p:cTn>
                                        <p:tgtEl>
                                          <p:spTgt spid="307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ostokąt 1"/>
          <p:cNvSpPr/>
          <p:nvPr/>
        </p:nvSpPr>
        <p:spPr>
          <a:xfrm>
            <a:off x="1000100" y="1214422"/>
            <a:ext cx="7215238" cy="4214842"/>
          </a:xfrm>
          <a:prstGeom prst="rect">
            <a:avLst/>
          </a:prstGeom>
          <a:noFill/>
        </p:spPr>
        <p:txBody>
          <a:bodyPr wrap="none" lIns="91440" tIns="45720" rIns="91440" bIns="45720">
            <a:prstTxWarp prst="textButton">
              <a:avLst/>
            </a:prstTxWarp>
            <a:spAutoFit/>
          </a:bodyPr>
          <a:lstStyle/>
          <a:p>
            <a:pPr algn="ctr"/>
            <a:r>
              <a:rPr lang="pl-PL" sz="80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LEGENDA</a:t>
            </a:r>
          </a:p>
          <a:p>
            <a:pPr algn="ctr"/>
            <a:r>
              <a:rPr lang="pl-PL" sz="80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O</a:t>
            </a:r>
          </a:p>
          <a:p>
            <a:pPr algn="ctr"/>
            <a:r>
              <a:rPr lang="pl-PL" sz="80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STUDNI TATARSKIEJ</a:t>
            </a:r>
            <a:endParaRPr lang="pl-PL" sz="80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cSld>
  <p:clrMapOvr>
    <a:masterClrMapping/>
  </p:clrMapOvr>
  <p:transition advTm="1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withEffect">
                                  <p:stCondLst>
                                    <p:cond delay="0"/>
                                  </p:stCondLst>
                                  <p:iterate type="lt">
                                    <p:tmPct val="0"/>
                                  </p:iterate>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2000"/>
                                        <p:tgtEl>
                                          <p:spTgt spid="2">
                                            <p:txEl>
                                              <p:pRg st="0" end="0"/>
                                            </p:txEl>
                                          </p:spTgt>
                                        </p:tgtEl>
                                      </p:cBhvr>
                                    </p:animEffect>
                                    <p:anim calcmode="lin" valueType="num">
                                      <p:cBhvr>
                                        <p:cTn id="8" dur="2000" fill="hold"/>
                                        <p:tgtEl>
                                          <p:spTgt spid="2">
                                            <p:txEl>
                                              <p:pRg st="0" end="0"/>
                                            </p:txEl>
                                          </p:spTgt>
                                        </p:tgtEl>
                                        <p:attrNameLst>
                                          <p:attrName>style.rotation</p:attrName>
                                        </p:attrNameLst>
                                      </p:cBhvr>
                                      <p:tavLst>
                                        <p:tav tm="0">
                                          <p:val>
                                            <p:fltVal val="720"/>
                                          </p:val>
                                        </p:tav>
                                        <p:tav tm="100000">
                                          <p:val>
                                            <p:fltVal val="0"/>
                                          </p:val>
                                        </p:tav>
                                      </p:tavLst>
                                    </p:anim>
                                    <p:anim calcmode="lin" valueType="num">
                                      <p:cBhvr>
                                        <p:cTn id="9" dur="2000" fill="hold"/>
                                        <p:tgtEl>
                                          <p:spTgt spid="2">
                                            <p:txEl>
                                              <p:pRg st="0" end="0"/>
                                            </p:txEl>
                                          </p:spTgt>
                                        </p:tgtEl>
                                        <p:attrNameLst>
                                          <p:attrName>ppt_h</p:attrName>
                                        </p:attrNameLst>
                                      </p:cBhvr>
                                      <p:tavLst>
                                        <p:tav tm="0">
                                          <p:val>
                                            <p:fltVal val="0"/>
                                          </p:val>
                                        </p:tav>
                                        <p:tav tm="100000">
                                          <p:val>
                                            <p:strVal val="#ppt_h"/>
                                          </p:val>
                                        </p:tav>
                                      </p:tavLst>
                                    </p:anim>
                                    <p:anim calcmode="lin" valueType="num">
                                      <p:cBhvr>
                                        <p:cTn id="10" dur="2000" fill="hold"/>
                                        <p:tgtEl>
                                          <p:spTgt spid="2">
                                            <p:txEl>
                                              <p:pRg st="0" end="0"/>
                                            </p:txEl>
                                          </p:spTgt>
                                        </p:tgtEl>
                                        <p:attrNameLst>
                                          <p:attrName>ppt_w</p:attrName>
                                        </p:attrNameLst>
                                      </p:cBhvr>
                                      <p:tavLst>
                                        <p:tav tm="0">
                                          <p:val>
                                            <p:fltVal val="0"/>
                                          </p:val>
                                        </p:tav>
                                        <p:tav tm="100000">
                                          <p:val>
                                            <p:strVal val="#ppt_w"/>
                                          </p:val>
                                        </p:tav>
                                      </p:tavLst>
                                    </p:anim>
                                  </p:childTnLst>
                                </p:cTn>
                              </p:par>
                              <p:par>
                                <p:cTn id="11" presetID="35" presetClass="entr" presetSubtype="0" fill="hold" nodeType="withEffect">
                                  <p:stCondLst>
                                    <p:cond delay="0"/>
                                  </p:stCondLst>
                                  <p:iterate type="lt">
                                    <p:tmPct val="0"/>
                                  </p:iterate>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2000"/>
                                        <p:tgtEl>
                                          <p:spTgt spid="2">
                                            <p:txEl>
                                              <p:pRg st="1" end="1"/>
                                            </p:txEl>
                                          </p:spTgt>
                                        </p:tgtEl>
                                      </p:cBhvr>
                                    </p:animEffect>
                                    <p:anim calcmode="lin" valueType="num">
                                      <p:cBhvr>
                                        <p:cTn id="14" dur="2000" fill="hold"/>
                                        <p:tgtEl>
                                          <p:spTgt spid="2">
                                            <p:txEl>
                                              <p:pRg st="1" end="1"/>
                                            </p:txEl>
                                          </p:spTgt>
                                        </p:tgtEl>
                                        <p:attrNameLst>
                                          <p:attrName>style.rotation</p:attrName>
                                        </p:attrNameLst>
                                      </p:cBhvr>
                                      <p:tavLst>
                                        <p:tav tm="0">
                                          <p:val>
                                            <p:fltVal val="720"/>
                                          </p:val>
                                        </p:tav>
                                        <p:tav tm="100000">
                                          <p:val>
                                            <p:fltVal val="0"/>
                                          </p:val>
                                        </p:tav>
                                      </p:tavLst>
                                    </p:anim>
                                    <p:anim calcmode="lin" valueType="num">
                                      <p:cBhvr>
                                        <p:cTn id="15" dur="2000" fill="hold"/>
                                        <p:tgtEl>
                                          <p:spTgt spid="2">
                                            <p:txEl>
                                              <p:pRg st="1" end="1"/>
                                            </p:txEl>
                                          </p:spTgt>
                                        </p:tgtEl>
                                        <p:attrNameLst>
                                          <p:attrName>ppt_h</p:attrName>
                                        </p:attrNameLst>
                                      </p:cBhvr>
                                      <p:tavLst>
                                        <p:tav tm="0">
                                          <p:val>
                                            <p:fltVal val="0"/>
                                          </p:val>
                                        </p:tav>
                                        <p:tav tm="100000">
                                          <p:val>
                                            <p:strVal val="#ppt_h"/>
                                          </p:val>
                                        </p:tav>
                                      </p:tavLst>
                                    </p:anim>
                                    <p:anim calcmode="lin" valueType="num">
                                      <p:cBhvr>
                                        <p:cTn id="16" dur="2000" fill="hold"/>
                                        <p:tgtEl>
                                          <p:spTgt spid="2">
                                            <p:txEl>
                                              <p:pRg st="1" end="1"/>
                                            </p:txEl>
                                          </p:spTgt>
                                        </p:tgtEl>
                                        <p:attrNameLst>
                                          <p:attrName>ppt_w</p:attrName>
                                        </p:attrNameLst>
                                      </p:cBhvr>
                                      <p:tavLst>
                                        <p:tav tm="0">
                                          <p:val>
                                            <p:fltVal val="0"/>
                                          </p:val>
                                        </p:tav>
                                        <p:tav tm="100000">
                                          <p:val>
                                            <p:strVal val="#ppt_w"/>
                                          </p:val>
                                        </p:tav>
                                      </p:tavLst>
                                    </p:anim>
                                  </p:childTnLst>
                                </p:cTn>
                              </p:par>
                              <p:par>
                                <p:cTn id="17" presetID="35" presetClass="entr" presetSubtype="0" fill="hold" nodeType="withEffect">
                                  <p:stCondLst>
                                    <p:cond delay="0"/>
                                  </p:stCondLst>
                                  <p:iterate type="lt">
                                    <p:tmPct val="0"/>
                                  </p:iterate>
                                  <p:childTnLst>
                                    <p:set>
                                      <p:cBhvr>
                                        <p:cTn id="18" dur="1" fill="hold">
                                          <p:stCondLst>
                                            <p:cond delay="0"/>
                                          </p:stCondLst>
                                        </p:cTn>
                                        <p:tgtEl>
                                          <p:spTgt spid="2">
                                            <p:txEl>
                                              <p:pRg st="2" end="2"/>
                                            </p:txEl>
                                          </p:spTgt>
                                        </p:tgtEl>
                                        <p:attrNameLst>
                                          <p:attrName>style.visibility</p:attrName>
                                        </p:attrNameLst>
                                      </p:cBhvr>
                                      <p:to>
                                        <p:strVal val="visible"/>
                                      </p:to>
                                    </p:set>
                                    <p:animEffect transition="in" filter="fade">
                                      <p:cBhvr>
                                        <p:cTn id="19" dur="2000"/>
                                        <p:tgtEl>
                                          <p:spTgt spid="2">
                                            <p:txEl>
                                              <p:pRg st="2" end="2"/>
                                            </p:txEl>
                                          </p:spTgt>
                                        </p:tgtEl>
                                      </p:cBhvr>
                                    </p:animEffect>
                                    <p:anim calcmode="lin" valueType="num">
                                      <p:cBhvr>
                                        <p:cTn id="20" dur="2000" fill="hold"/>
                                        <p:tgtEl>
                                          <p:spTgt spid="2">
                                            <p:txEl>
                                              <p:pRg st="2" end="2"/>
                                            </p:txEl>
                                          </p:spTgt>
                                        </p:tgtEl>
                                        <p:attrNameLst>
                                          <p:attrName>style.rotation</p:attrName>
                                        </p:attrNameLst>
                                      </p:cBhvr>
                                      <p:tavLst>
                                        <p:tav tm="0">
                                          <p:val>
                                            <p:fltVal val="720"/>
                                          </p:val>
                                        </p:tav>
                                        <p:tav tm="100000">
                                          <p:val>
                                            <p:fltVal val="0"/>
                                          </p:val>
                                        </p:tav>
                                      </p:tavLst>
                                    </p:anim>
                                    <p:anim calcmode="lin" valueType="num">
                                      <p:cBhvr>
                                        <p:cTn id="21" dur="2000" fill="hold"/>
                                        <p:tgtEl>
                                          <p:spTgt spid="2">
                                            <p:txEl>
                                              <p:pRg st="2" end="2"/>
                                            </p:txEl>
                                          </p:spTgt>
                                        </p:tgtEl>
                                        <p:attrNameLst>
                                          <p:attrName>ppt_h</p:attrName>
                                        </p:attrNameLst>
                                      </p:cBhvr>
                                      <p:tavLst>
                                        <p:tav tm="0">
                                          <p:val>
                                            <p:fltVal val="0"/>
                                          </p:val>
                                        </p:tav>
                                        <p:tav tm="100000">
                                          <p:val>
                                            <p:strVal val="#ppt_h"/>
                                          </p:val>
                                        </p:tav>
                                      </p:tavLst>
                                    </p:anim>
                                    <p:anim calcmode="lin" valueType="num">
                                      <p:cBhvr>
                                        <p:cTn id="22" dur="2000" fill="hold"/>
                                        <p:tgtEl>
                                          <p:spTgt spid="2">
                                            <p:txEl>
                                              <p:pRg st="2" end="2"/>
                                            </p:txEl>
                                          </p:spTgt>
                                        </p:tgtEl>
                                        <p:attrNameLst>
                                          <p:attrName>ppt_w</p:attrName>
                                        </p:attrNameLst>
                                      </p:cBhvr>
                                      <p:tavLst>
                                        <p:tav tm="0">
                                          <p:val>
                                            <p:fltVal val="0"/>
                                          </p:val>
                                        </p:tav>
                                        <p:tav tm="100000">
                                          <p:val>
                                            <p:strVal val="#ppt_w"/>
                                          </p:val>
                                        </p:tav>
                                      </p:tavLst>
                                    </p:anim>
                                  </p:childTnLst>
                                </p:cTn>
                              </p:par>
                            </p:childTnLst>
                          </p:cTn>
                        </p:par>
                        <p:par>
                          <p:cTn id="23" fill="hold">
                            <p:stCondLst>
                              <p:cond delay="2000"/>
                            </p:stCondLst>
                            <p:childTnLst>
                              <p:par>
                                <p:cTn id="24" presetID="36" presetClass="emph" presetSubtype="0" fill="hold" grpId="0" nodeType="afterEffect">
                                  <p:stCondLst>
                                    <p:cond delay="0"/>
                                  </p:stCondLst>
                                  <p:iterate type="lt">
                                    <p:tmPct val="10000"/>
                                  </p:iterate>
                                  <p:childTnLst>
                                    <p:animScale>
                                      <p:cBhvr>
                                        <p:cTn id="25" dur="250" autoRev="1" fill="hold">
                                          <p:stCondLst>
                                            <p:cond delay="0"/>
                                          </p:stCondLst>
                                        </p:cTn>
                                        <p:tgtEl>
                                          <p:spTgt spid="2">
                                            <p:txEl>
                                              <p:pRg st="0" end="0"/>
                                            </p:txEl>
                                          </p:spTgt>
                                        </p:tgtEl>
                                      </p:cBhvr>
                                      <p:to x="80000" y="100000"/>
                                    </p:animScale>
                                    <p:anim by="(#ppt_w*0.10)" calcmode="lin" valueType="num">
                                      <p:cBhvr>
                                        <p:cTn id="26" dur="250" autoRev="1" fill="hold">
                                          <p:stCondLst>
                                            <p:cond delay="0"/>
                                          </p:stCondLst>
                                        </p:cTn>
                                        <p:tgtEl>
                                          <p:spTgt spid="2">
                                            <p:txEl>
                                              <p:pRg st="0" end="0"/>
                                            </p:txEl>
                                          </p:spTgt>
                                        </p:tgtEl>
                                        <p:attrNameLst>
                                          <p:attrName>ppt_x</p:attrName>
                                        </p:attrNameLst>
                                      </p:cBhvr>
                                    </p:anim>
                                    <p:anim by="(-#ppt_w*0.10)" calcmode="lin" valueType="num">
                                      <p:cBhvr>
                                        <p:cTn id="27" dur="250" autoRev="1" fill="hold">
                                          <p:stCondLst>
                                            <p:cond delay="0"/>
                                          </p:stCondLst>
                                        </p:cTn>
                                        <p:tgtEl>
                                          <p:spTgt spid="2">
                                            <p:txEl>
                                              <p:pRg st="0" end="0"/>
                                            </p:txEl>
                                          </p:spTgt>
                                        </p:tgtEl>
                                        <p:attrNameLst>
                                          <p:attrName>ppt_y</p:attrName>
                                        </p:attrNameLst>
                                      </p:cBhvr>
                                    </p:anim>
                                    <p:animRot by="-480000">
                                      <p:cBhvr>
                                        <p:cTn id="28" dur="250" autoRev="1" fill="hold">
                                          <p:stCondLst>
                                            <p:cond delay="0"/>
                                          </p:stCondLst>
                                        </p:cTn>
                                        <p:tgtEl>
                                          <p:spTgt spid="2">
                                            <p:txEl>
                                              <p:pRg st="0" end="0"/>
                                            </p:txEl>
                                          </p:spTgt>
                                        </p:tgtEl>
                                        <p:attrNameLst>
                                          <p:attrName>r</p:attrName>
                                        </p:attrNameLst>
                                      </p:cBhvr>
                                    </p:animRot>
                                  </p:childTnLst>
                                </p:cTn>
                              </p:par>
                            </p:childTnLst>
                          </p:cTn>
                        </p:par>
                        <p:par>
                          <p:cTn id="29" fill="hold">
                            <p:stCondLst>
                              <p:cond delay="2800"/>
                            </p:stCondLst>
                            <p:childTnLst>
                              <p:par>
                                <p:cTn id="30" presetID="36" presetClass="emph" presetSubtype="0" fill="hold" grpId="0" nodeType="afterEffect">
                                  <p:stCondLst>
                                    <p:cond delay="0"/>
                                  </p:stCondLst>
                                  <p:iterate type="lt">
                                    <p:tmPct val="10000"/>
                                  </p:iterate>
                                  <p:childTnLst>
                                    <p:animScale>
                                      <p:cBhvr>
                                        <p:cTn id="31" dur="250" autoRev="1" fill="hold">
                                          <p:stCondLst>
                                            <p:cond delay="0"/>
                                          </p:stCondLst>
                                        </p:cTn>
                                        <p:tgtEl>
                                          <p:spTgt spid="2">
                                            <p:txEl>
                                              <p:pRg st="1" end="1"/>
                                            </p:txEl>
                                          </p:spTgt>
                                        </p:tgtEl>
                                      </p:cBhvr>
                                      <p:to x="80000" y="100000"/>
                                    </p:animScale>
                                    <p:anim by="(#ppt_w*0.10)" calcmode="lin" valueType="num">
                                      <p:cBhvr>
                                        <p:cTn id="32" dur="250" autoRev="1" fill="hold">
                                          <p:stCondLst>
                                            <p:cond delay="0"/>
                                          </p:stCondLst>
                                        </p:cTn>
                                        <p:tgtEl>
                                          <p:spTgt spid="2">
                                            <p:txEl>
                                              <p:pRg st="1" end="1"/>
                                            </p:txEl>
                                          </p:spTgt>
                                        </p:tgtEl>
                                        <p:attrNameLst>
                                          <p:attrName>ppt_x</p:attrName>
                                        </p:attrNameLst>
                                      </p:cBhvr>
                                    </p:anim>
                                    <p:anim by="(-#ppt_w*0.10)" calcmode="lin" valueType="num">
                                      <p:cBhvr>
                                        <p:cTn id="33" dur="250" autoRev="1" fill="hold">
                                          <p:stCondLst>
                                            <p:cond delay="0"/>
                                          </p:stCondLst>
                                        </p:cTn>
                                        <p:tgtEl>
                                          <p:spTgt spid="2">
                                            <p:txEl>
                                              <p:pRg st="1" end="1"/>
                                            </p:txEl>
                                          </p:spTgt>
                                        </p:tgtEl>
                                        <p:attrNameLst>
                                          <p:attrName>ppt_y</p:attrName>
                                        </p:attrNameLst>
                                      </p:cBhvr>
                                    </p:anim>
                                    <p:animRot by="-480000">
                                      <p:cBhvr>
                                        <p:cTn id="34" dur="250" autoRev="1" fill="hold">
                                          <p:stCondLst>
                                            <p:cond delay="0"/>
                                          </p:stCondLst>
                                        </p:cTn>
                                        <p:tgtEl>
                                          <p:spTgt spid="2">
                                            <p:txEl>
                                              <p:pRg st="1" end="1"/>
                                            </p:txEl>
                                          </p:spTgt>
                                        </p:tgtEl>
                                        <p:attrNameLst>
                                          <p:attrName>r</p:attrName>
                                        </p:attrNameLst>
                                      </p:cBhvr>
                                    </p:animRot>
                                  </p:childTnLst>
                                </p:cTn>
                              </p:par>
                            </p:childTnLst>
                          </p:cTn>
                        </p:par>
                        <p:par>
                          <p:cTn id="35" fill="hold">
                            <p:stCondLst>
                              <p:cond delay="3300"/>
                            </p:stCondLst>
                            <p:childTnLst>
                              <p:par>
                                <p:cTn id="36" presetID="36" presetClass="emph" presetSubtype="0" fill="hold" grpId="0" nodeType="afterEffect">
                                  <p:stCondLst>
                                    <p:cond delay="0"/>
                                  </p:stCondLst>
                                  <p:iterate type="lt">
                                    <p:tmPct val="10000"/>
                                  </p:iterate>
                                  <p:childTnLst>
                                    <p:animScale>
                                      <p:cBhvr>
                                        <p:cTn id="37" dur="250" autoRev="1" fill="hold">
                                          <p:stCondLst>
                                            <p:cond delay="0"/>
                                          </p:stCondLst>
                                        </p:cTn>
                                        <p:tgtEl>
                                          <p:spTgt spid="2">
                                            <p:txEl>
                                              <p:pRg st="2" end="2"/>
                                            </p:txEl>
                                          </p:spTgt>
                                        </p:tgtEl>
                                      </p:cBhvr>
                                      <p:to x="80000" y="100000"/>
                                    </p:animScale>
                                    <p:anim by="(#ppt_w*0.10)" calcmode="lin" valueType="num">
                                      <p:cBhvr>
                                        <p:cTn id="38" dur="250" autoRev="1" fill="hold">
                                          <p:stCondLst>
                                            <p:cond delay="0"/>
                                          </p:stCondLst>
                                        </p:cTn>
                                        <p:tgtEl>
                                          <p:spTgt spid="2">
                                            <p:txEl>
                                              <p:pRg st="2" end="2"/>
                                            </p:txEl>
                                          </p:spTgt>
                                        </p:tgtEl>
                                        <p:attrNameLst>
                                          <p:attrName>ppt_x</p:attrName>
                                        </p:attrNameLst>
                                      </p:cBhvr>
                                    </p:anim>
                                    <p:anim by="(-#ppt_w*0.10)" calcmode="lin" valueType="num">
                                      <p:cBhvr>
                                        <p:cTn id="39" dur="250" autoRev="1" fill="hold">
                                          <p:stCondLst>
                                            <p:cond delay="0"/>
                                          </p:stCondLst>
                                        </p:cTn>
                                        <p:tgtEl>
                                          <p:spTgt spid="2">
                                            <p:txEl>
                                              <p:pRg st="2" end="2"/>
                                            </p:txEl>
                                          </p:spTgt>
                                        </p:tgtEl>
                                        <p:attrNameLst>
                                          <p:attrName>ppt_y</p:attrName>
                                        </p:attrNameLst>
                                      </p:cBhvr>
                                    </p:anim>
                                    <p:animRot by="-480000">
                                      <p:cBhvr>
                                        <p:cTn id="40" dur="250" autoRev="1" fill="hold">
                                          <p:stCondLst>
                                            <p:cond delay="0"/>
                                          </p:stCondLst>
                                        </p:cTn>
                                        <p:tgtEl>
                                          <p:spTgt spid="2">
                                            <p:txEl>
                                              <p:pRg st="2" end="2"/>
                                            </p:txEl>
                                          </p:spTgt>
                                        </p:tgtEl>
                                        <p:attrNameLst>
                                          <p:attrName>r</p:attrName>
                                        </p:attrNameLst>
                                      </p:cBhvr>
                                    </p:animRot>
                                  </p:childTnLst>
                                </p:cTn>
                              </p:par>
                            </p:childTnLst>
                          </p:cTn>
                        </p:par>
                      </p:childTnLst>
                    </p:cTn>
                  </p:par>
                  <p:par>
                    <p:cTn id="41" fill="hold">
                      <p:stCondLst>
                        <p:cond delay="indefinite"/>
                      </p:stCondLst>
                      <p:childTnLst>
                        <p:par>
                          <p:cTn id="42" fill="hold">
                            <p:stCondLst>
                              <p:cond delay="0"/>
                            </p:stCondLst>
                            <p:childTnLst>
                              <p:par>
                                <p:cTn id="43" presetID="18" presetClass="exit" presetSubtype="12" fill="hold" grpId="1" nodeType="clickEffect">
                                  <p:stCondLst>
                                    <p:cond delay="0"/>
                                  </p:stCondLst>
                                  <p:iterate type="lt">
                                    <p:tmPct val="0"/>
                                  </p:iterate>
                                  <p:childTnLst>
                                    <p:animEffect transition="out" filter="strips(downLeft)">
                                      <p:cBhvr>
                                        <p:cTn id="44" dur="500"/>
                                        <p:tgtEl>
                                          <p:spTgt spid="2">
                                            <p:txEl>
                                              <p:pRg st="0" end="0"/>
                                            </p:txEl>
                                          </p:spTgt>
                                        </p:tgtEl>
                                      </p:cBhvr>
                                    </p:animEffect>
                                    <p:set>
                                      <p:cBhvr>
                                        <p:cTn id="45" dur="1" fill="hold">
                                          <p:stCondLst>
                                            <p:cond delay="499"/>
                                          </p:stCondLst>
                                        </p:cTn>
                                        <p:tgtEl>
                                          <p:spTgt spid="2">
                                            <p:txEl>
                                              <p:pRg st="0" end="0"/>
                                            </p:txEl>
                                          </p:spTgt>
                                        </p:tgtEl>
                                        <p:attrNameLst>
                                          <p:attrName>style.visibility</p:attrName>
                                        </p:attrNameLst>
                                      </p:cBhvr>
                                      <p:to>
                                        <p:strVal val="hidden"/>
                                      </p:to>
                                    </p:set>
                                  </p:childTnLst>
                                </p:cTn>
                              </p:par>
                            </p:childTnLst>
                          </p:cTn>
                        </p:par>
                        <p:par>
                          <p:cTn id="46" fill="hold">
                            <p:stCondLst>
                              <p:cond delay="500"/>
                            </p:stCondLst>
                            <p:childTnLst>
                              <p:par>
                                <p:cTn id="47" presetID="18" presetClass="exit" presetSubtype="12" fill="hold" grpId="1" nodeType="afterEffect">
                                  <p:stCondLst>
                                    <p:cond delay="0"/>
                                  </p:stCondLst>
                                  <p:iterate type="lt">
                                    <p:tmPct val="0"/>
                                  </p:iterate>
                                  <p:childTnLst>
                                    <p:animEffect transition="out" filter="strips(downLeft)">
                                      <p:cBhvr>
                                        <p:cTn id="48" dur="500"/>
                                        <p:tgtEl>
                                          <p:spTgt spid="2">
                                            <p:txEl>
                                              <p:pRg st="1" end="1"/>
                                            </p:txEl>
                                          </p:spTgt>
                                        </p:tgtEl>
                                      </p:cBhvr>
                                    </p:animEffect>
                                    <p:set>
                                      <p:cBhvr>
                                        <p:cTn id="49" dur="1" fill="hold">
                                          <p:stCondLst>
                                            <p:cond delay="499"/>
                                          </p:stCondLst>
                                        </p:cTn>
                                        <p:tgtEl>
                                          <p:spTgt spid="2">
                                            <p:txEl>
                                              <p:pRg st="1" end="1"/>
                                            </p:txEl>
                                          </p:spTgt>
                                        </p:tgtEl>
                                        <p:attrNameLst>
                                          <p:attrName>style.visibility</p:attrName>
                                        </p:attrNameLst>
                                      </p:cBhvr>
                                      <p:to>
                                        <p:strVal val="hidden"/>
                                      </p:to>
                                    </p:set>
                                  </p:childTnLst>
                                </p:cTn>
                              </p:par>
                            </p:childTnLst>
                          </p:cTn>
                        </p:par>
                        <p:par>
                          <p:cTn id="50" fill="hold">
                            <p:stCondLst>
                              <p:cond delay="1000"/>
                            </p:stCondLst>
                            <p:childTnLst>
                              <p:par>
                                <p:cTn id="51" presetID="18" presetClass="exit" presetSubtype="12" fill="hold" grpId="1" nodeType="afterEffect">
                                  <p:stCondLst>
                                    <p:cond delay="0"/>
                                  </p:stCondLst>
                                  <p:iterate type="lt">
                                    <p:tmPct val="0"/>
                                  </p:iterate>
                                  <p:childTnLst>
                                    <p:animEffect transition="out" filter="strips(downLeft)">
                                      <p:cBhvr>
                                        <p:cTn id="52" dur="500"/>
                                        <p:tgtEl>
                                          <p:spTgt spid="2">
                                            <p:txEl>
                                              <p:pRg st="2" end="2"/>
                                            </p:txEl>
                                          </p:spTgt>
                                        </p:tgtEl>
                                      </p:cBhvr>
                                    </p:animEffect>
                                    <p:set>
                                      <p:cBhvr>
                                        <p:cTn id="53" dur="1" fill="hold">
                                          <p:stCondLst>
                                            <p:cond delay="499"/>
                                          </p:stCondLst>
                                        </p:cTn>
                                        <p:tgtEl>
                                          <p:spTgt spid="2">
                                            <p:txEl>
                                              <p:pRg st="2" end="2"/>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2" grpId="1"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3"/>
          <p:cNvSpPr>
            <a:spLocks noChangeArrowheads="1"/>
          </p:cNvSpPr>
          <p:nvPr/>
        </p:nvSpPr>
        <p:spPr bwMode="auto">
          <a:xfrm>
            <a:off x="0" y="214290"/>
            <a:ext cx="9144000" cy="61247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just" eaLnBrk="0" fontAlgn="base" hangingPunct="0">
              <a:spcBef>
                <a:spcPct val="0"/>
              </a:spcBef>
              <a:spcAft>
                <a:spcPct val="0"/>
              </a:spcAft>
            </a:pPr>
            <a:r>
              <a:rPr kumimoji="0" lang="pl-PL" sz="28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W Bogunowie (obecnie przedmieścia Paczkowa od strony Kamienicy) mieszkał włościanin, który słynął z hodowli pięknych, białych koni ... a koń w owych niespokojnych czasach był cennym nabytkiem. Pan Boguń słynął również z posiadania 12 pięknych córek. W roku 1241 okoliczne wioski zdobyte zostały przez Tatarów. Jeden z Tatarów zakochał sie w pięknej córce pana Boguna. Dziewczyna również zapałała afektem do młodego Tatarzyna ... pewnego dnia powiedziała mu : “Pokłon sie ojcu memu wzorcem polskim, a nie porywaj mnie na wzór tatarski, to ojciec na pewno odda mnie tobie za żonę”. Tatarzyn usłuchał panny, ukląkł przed panem Bogunem, obłapił go pod nogi i poprosił o rękę córki. Jednak gorąca </a:t>
            </a:r>
            <a:r>
              <a:rPr lang="pl-PL" sz="2800" dirty="0" err="1" smtClean="0">
                <a:latin typeface="Arial" pitchFamily="34" charset="0"/>
                <a:ea typeface="Calibri" pitchFamily="34" charset="0"/>
                <a:cs typeface="Times New Roman" pitchFamily="18" charset="0"/>
              </a:rPr>
              <a:t>p</a:t>
            </a:r>
            <a:r>
              <a:rPr kumimoji="0" lang="pl-PL" sz="2800" b="0" i="0" u="none" strike="noStrike" cap="none" normalizeH="0" baseline="0" dirty="0" err="1" smtClean="0">
                <a:ln>
                  <a:noFill/>
                </a:ln>
                <a:solidFill>
                  <a:schemeClr val="tx1"/>
                </a:solidFill>
                <a:effectLst/>
                <a:latin typeface="Arial" pitchFamily="34" charset="0"/>
                <a:ea typeface="Calibri" pitchFamily="34" charset="0"/>
                <a:cs typeface="Times New Roman" pitchFamily="18" charset="0"/>
              </a:rPr>
              <a:t>olska</a:t>
            </a:r>
            <a:r>
              <a:rPr kumimoji="0" lang="pl-PL" sz="28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krew zakipiała w panu</a:t>
            </a:r>
            <a:endParaRPr kumimoji="0" lang="pl-PL" sz="280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advTm="4500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ostokąt 1"/>
          <p:cNvSpPr/>
          <p:nvPr/>
        </p:nvSpPr>
        <p:spPr>
          <a:xfrm>
            <a:off x="0" y="0"/>
            <a:ext cx="4572000" cy="6924973"/>
          </a:xfrm>
          <a:prstGeom prst="rect">
            <a:avLst/>
          </a:prstGeom>
        </p:spPr>
        <p:txBody>
          <a:bodyPr wrap="square">
            <a:spAutoFit/>
          </a:bodyPr>
          <a:lstStyle/>
          <a:p>
            <a:pPr algn="just"/>
            <a:r>
              <a:rPr lang="pl-PL" sz="2800" dirty="0" smtClean="0">
                <a:latin typeface="Arial" pitchFamily="34" charset="0"/>
                <a:ea typeface="Calibri" pitchFamily="34" charset="0"/>
                <a:cs typeface="Times New Roman" pitchFamily="18" charset="0"/>
              </a:rPr>
              <a:t>Bogunie i rzekł on do Tatarzyna : “Taki jak ty może pachołkiem moim zostać a nie zięciem”. Po takiej odprawie Tatarzyn wykradł pannę i 3 konie ze stadniny pana Boguna i uciekł ze swą zdobyczą na zamek w Otmuchowie. Tam bowiem rezydował sztab tatarski ze swym chanem na czele. Tymczasem otmuchowianie, nie tyle po urodzie panny, co po piękności koni poznali czyją są własnością. </a:t>
            </a:r>
            <a:endParaRPr lang="pl-PL" sz="2800" dirty="0"/>
          </a:p>
        </p:txBody>
      </p:sp>
      <p:pic>
        <p:nvPicPr>
          <p:cNvPr id="2051" name="Picture 3" descr="C:\Documents and Settings\Andrzej\Pulpit\Ala\Projekt\43.jpg"/>
          <p:cNvPicPr>
            <a:picLocks noChangeAspect="1" noChangeArrowheads="1"/>
          </p:cNvPicPr>
          <p:nvPr/>
        </p:nvPicPr>
        <p:blipFill>
          <a:blip r:embed="rId2"/>
          <a:srcRect/>
          <a:stretch>
            <a:fillRect/>
          </a:stretch>
        </p:blipFill>
        <p:spPr bwMode="auto">
          <a:xfrm>
            <a:off x="4572000" y="0"/>
            <a:ext cx="4572000" cy="6858000"/>
          </a:xfrm>
          <a:prstGeom prst="rect">
            <a:avLst/>
          </a:prstGeom>
          <a:noFill/>
        </p:spPr>
      </p:pic>
    </p:spTree>
  </p:cSld>
  <p:clrMapOvr>
    <a:masterClrMapping/>
  </p:clrMapOvr>
  <p:transition advTm="2600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ostokąt 1"/>
          <p:cNvSpPr/>
          <p:nvPr/>
        </p:nvSpPr>
        <p:spPr>
          <a:xfrm>
            <a:off x="0" y="357166"/>
            <a:ext cx="9144000" cy="6124754"/>
          </a:xfrm>
          <a:prstGeom prst="rect">
            <a:avLst/>
          </a:prstGeom>
        </p:spPr>
        <p:txBody>
          <a:bodyPr wrap="square">
            <a:spAutoFit/>
          </a:bodyPr>
          <a:lstStyle/>
          <a:p>
            <a:pPr algn="just"/>
            <a:r>
              <a:rPr lang="pl-PL" sz="2800" dirty="0" smtClean="0">
                <a:latin typeface="Arial" pitchFamily="34" charset="0"/>
                <a:ea typeface="Calibri" pitchFamily="34" charset="0"/>
                <a:cs typeface="Times New Roman" pitchFamily="18" charset="0"/>
              </a:rPr>
              <a:t>Pochwycili konie, Tatarzyna oraz nieszczęśnie zakochaną panienkę i doprowadzili przed oblicze pana Boguna, licząc na sowita nagrodę. Pan rzeczywiście hojnie ich wynagrodził, zbłąkaną córkę przyhołubił, a Tatarzyna utopił w studni, która od tego czasu zwie sie “studnia tatarska”. Puenta legendy dopowiada, że jeżeli do studni zagląda młoda, piękna dziewczyna, to gorące serce Tatarzyna przypomina sobie ukochana pannę Bogunowne, nie wytrzymuje bólu i woda w studni zaczyna mocno sie burzyć ... </a:t>
            </a:r>
            <a:r>
              <a:rPr lang="pl-PL" sz="2800" dirty="0" smtClean="0">
                <a:latin typeface="Arial" pitchFamily="34" charset="0"/>
                <a:cs typeface="Arial" pitchFamily="34" charset="0"/>
              </a:rPr>
              <a:t>Jeśli zaś nad studnia pochyli sie włochaty i wąsaty mężczyzna przypominający nieszczęsnemu młodzianowi oblicze swojego ciemiężcy - pana Boguna - Tatarzyn sprawia, ze woda w studni mętnieje.</a:t>
            </a:r>
            <a:r>
              <a:rPr lang="pl-PL" sz="2800" dirty="0" smtClean="0"/>
              <a:t> </a:t>
            </a:r>
            <a:r>
              <a:rPr lang="pl-PL" sz="2800" dirty="0" smtClean="0">
                <a:latin typeface="Arial" pitchFamily="34" charset="0"/>
                <a:cs typeface="Arial" pitchFamily="34" charset="0"/>
              </a:rPr>
              <a:t>Tyle na temat legendy. </a:t>
            </a:r>
            <a:endParaRPr lang="pl-PL" sz="2800" dirty="0"/>
          </a:p>
        </p:txBody>
      </p:sp>
    </p:spTree>
  </p:cSld>
  <p:clrMapOvr>
    <a:masterClrMapping/>
  </p:clrMapOvr>
  <p:transition advTm="4500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1"/>
          <p:cNvSpPr>
            <a:spLocks noChangeArrowheads="1"/>
          </p:cNvSpPr>
          <p:nvPr/>
        </p:nvSpPr>
        <p:spPr bwMode="auto">
          <a:xfrm>
            <a:off x="0" y="142852"/>
            <a:ext cx="9144000" cy="698652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fontAlgn="base">
              <a:spcBef>
                <a:spcPct val="0"/>
              </a:spcBef>
              <a:spcAft>
                <a:spcPct val="0"/>
              </a:spcAft>
            </a:pPr>
            <a:r>
              <a:rPr lang="pl-PL" sz="2800" dirty="0" smtClean="0">
                <a:latin typeface="Arial" pitchFamily="34" charset="0"/>
                <a:ea typeface="Calibri" pitchFamily="34" charset="0"/>
                <a:cs typeface="Times New Roman" pitchFamily="18" charset="0"/>
              </a:rPr>
              <a:t>Przekazy historyczne informują nas, że opisywana “studnia tatarska” została wyłuskana z podłoża podziemi kościoła w roku 1529 w czasie przebudowy kościoła z typu czysto sakralnego na kościół obronny. Były to czasy niebezpieczne i niespokojne ... większą część Europy przygotowywała sie do odparcia najazdu tureckiego. </a:t>
            </a:r>
            <a:r>
              <a:rPr kumimoji="0" lang="pl-PL" sz="28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Paczków będąc miastem obronnym, spełniającym role pogranicznej twierdzy dostrzegł potrzebę przebudowy kościoła. Zmieniono m.in. dwuspadowy dach na dach plaski, gdzie ustawiono falkonety(działa), wybudowano spichlerz oraz wyłuskano z podziemi studnie. Podczas </a:t>
            </a:r>
            <a:r>
              <a:rPr lang="pl-PL" sz="2800" dirty="0" smtClean="0">
                <a:latin typeface="Arial" pitchFamily="34" charset="0"/>
                <a:ea typeface="Calibri" pitchFamily="34" charset="0"/>
                <a:cs typeface="Times New Roman" pitchFamily="18" charset="0"/>
              </a:rPr>
              <a:t>oblężenia cala ludność chowała sie w kościele i korzystała z wody pitnej z tejże studni. Również rycerze broniący miasta wchodzili i wychodzili z kościoła podziemnymi przejściami czerpiąc potrzebna im wodę.</a:t>
            </a:r>
            <a:endParaRPr lang="pl-PL" sz="2800" dirty="0" smtClean="0"/>
          </a:p>
          <a:p>
            <a:pPr lvl="0" algn="just" fontAlgn="base">
              <a:spcBef>
                <a:spcPct val="0"/>
              </a:spcBef>
              <a:spcAft>
                <a:spcPct val="0"/>
              </a:spcAft>
            </a:pPr>
            <a:endParaRPr kumimoji="0" lang="pl-PL" sz="2800" b="0" i="0" u="none" strike="noStrike" cap="none" normalizeH="0" baseline="0" dirty="0" smtClean="0">
              <a:ln>
                <a:noFill/>
              </a:ln>
              <a:solidFill>
                <a:schemeClr val="tx1"/>
              </a:solidFill>
              <a:effectLst/>
              <a:latin typeface="Arial" pitchFamily="34" charset="0"/>
            </a:endParaRPr>
          </a:p>
        </p:txBody>
      </p:sp>
    </p:spTree>
  </p:cSld>
  <p:clrMapOvr>
    <a:masterClrMapping/>
  </p:clrMapOvr>
  <p:transition advTm="4500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Documents and Settings\Andrzej\Pulpit\Ala\2010-03 (mar)\17.jpg"/>
          <p:cNvPicPr>
            <a:picLocks noChangeAspect="1" noChangeArrowheads="1"/>
          </p:cNvPicPr>
          <p:nvPr/>
        </p:nvPicPr>
        <p:blipFill>
          <a:blip r:embed="rId2"/>
          <a:srcRect/>
          <a:stretch>
            <a:fillRect/>
          </a:stretch>
        </p:blipFill>
        <p:spPr bwMode="auto">
          <a:xfrm>
            <a:off x="3846721" y="0"/>
            <a:ext cx="5297279" cy="6858000"/>
          </a:xfrm>
          <a:prstGeom prst="rect">
            <a:avLst/>
          </a:prstGeom>
          <a:noFill/>
        </p:spPr>
      </p:pic>
      <p:sp>
        <p:nvSpPr>
          <p:cNvPr id="4" name="Prostokąt 3"/>
          <p:cNvSpPr/>
          <p:nvPr/>
        </p:nvSpPr>
        <p:spPr>
          <a:xfrm>
            <a:off x="0" y="785794"/>
            <a:ext cx="3857620" cy="5078313"/>
          </a:xfrm>
          <a:prstGeom prst="rect">
            <a:avLst/>
          </a:prstGeom>
          <a:noFill/>
        </p:spPr>
        <p:txBody>
          <a:bodyPr wrap="square" lIns="91440" tIns="45720" rIns="91440" bIns="45720">
            <a:spAutoFit/>
          </a:bodyPr>
          <a:lstStyle/>
          <a:p>
            <a:pPr algn="ctr"/>
            <a:r>
              <a:rPr lang="pl-PL"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Zabytkowa studnia tatarska </a:t>
            </a:r>
          </a:p>
          <a:p>
            <a:pPr algn="ctr"/>
            <a:r>
              <a:rPr lang="pl-PL"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w kościele im. Jana Ewangelisty</a:t>
            </a:r>
            <a:endParaRPr lang="pl-PL"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cSld>
  <p:clrMapOvr>
    <a:masterClrMapping/>
  </p:clrMapOvr>
  <p:transition advTm="19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4"/>
                                        </p:tgtEl>
                                        <p:attrNameLst>
                                          <p:attrName>style.visibility</p:attrName>
                                        </p:attrNameLst>
                                      </p:cBhvr>
                                      <p:to>
                                        <p:strVal val="visible"/>
                                      </p:to>
                                    </p:set>
                                    <p:anim calcmode="discrete" valueType="clr">
                                      <p:cBhvr override="childStyle">
                                        <p:cTn id="7" dur="19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8" dur="190"/>
                                        <p:tgtEl>
                                          <p:spTgt spid="4"/>
                                        </p:tgtEl>
                                        <p:attrNameLst>
                                          <p:attrName>fillcolor</p:attrName>
                                        </p:attrNameLst>
                                      </p:cBhvr>
                                      <p:tavLst>
                                        <p:tav tm="0">
                                          <p:val>
                                            <p:clrVal>
                                              <a:schemeClr val="accent2"/>
                                            </p:clrVal>
                                          </p:val>
                                        </p:tav>
                                        <p:tav tm="50000">
                                          <p:val>
                                            <p:clrVal>
                                              <a:schemeClr val="hlink"/>
                                            </p:clrVal>
                                          </p:val>
                                        </p:tav>
                                      </p:tavLst>
                                    </p:anim>
                                    <p:set>
                                      <p:cBhvr>
                                        <p:cTn id="9" dur="190"/>
                                        <p:tgtEl>
                                          <p:spTgt spid="4"/>
                                        </p:tgtEl>
                                        <p:attrNameLst>
                                          <p:attrName>fill.type</p:attrName>
                                        </p:attrNameLst>
                                      </p:cBhvr>
                                      <p:to>
                                        <p:strVal val="solid"/>
                                      </p:to>
                                    </p:set>
                                  </p:childTnLst>
                                </p:cTn>
                              </p:par>
                            </p:childTnLst>
                          </p:cTn>
                        </p:par>
                        <p:par>
                          <p:cTn id="10" fill="hold">
                            <p:stCondLst>
                              <p:cond delay="4940"/>
                            </p:stCondLst>
                            <p:childTnLst>
                              <p:par>
                                <p:cTn id="11" presetID="53" presetClass="entr" presetSubtype="0" fill="hold" nodeType="afterEffect">
                                  <p:stCondLst>
                                    <p:cond delay="0"/>
                                  </p:stCondLst>
                                  <p:childTnLst>
                                    <p:set>
                                      <p:cBhvr>
                                        <p:cTn id="12" dur="1" fill="hold">
                                          <p:stCondLst>
                                            <p:cond delay="0"/>
                                          </p:stCondLst>
                                        </p:cTn>
                                        <p:tgtEl>
                                          <p:spTgt spid="1027"/>
                                        </p:tgtEl>
                                        <p:attrNameLst>
                                          <p:attrName>style.visibility</p:attrName>
                                        </p:attrNameLst>
                                      </p:cBhvr>
                                      <p:to>
                                        <p:strVal val="visible"/>
                                      </p:to>
                                    </p:set>
                                    <p:anim calcmode="lin" valueType="num">
                                      <p:cBhvr>
                                        <p:cTn id="13" dur="500" fill="hold"/>
                                        <p:tgtEl>
                                          <p:spTgt spid="1027"/>
                                        </p:tgtEl>
                                        <p:attrNameLst>
                                          <p:attrName>ppt_w</p:attrName>
                                        </p:attrNameLst>
                                      </p:cBhvr>
                                      <p:tavLst>
                                        <p:tav tm="0">
                                          <p:val>
                                            <p:fltVal val="0"/>
                                          </p:val>
                                        </p:tav>
                                        <p:tav tm="100000">
                                          <p:val>
                                            <p:strVal val="#ppt_w"/>
                                          </p:val>
                                        </p:tav>
                                      </p:tavLst>
                                    </p:anim>
                                    <p:anim calcmode="lin" valueType="num">
                                      <p:cBhvr>
                                        <p:cTn id="14" dur="500" fill="hold"/>
                                        <p:tgtEl>
                                          <p:spTgt spid="1027"/>
                                        </p:tgtEl>
                                        <p:attrNameLst>
                                          <p:attrName>ppt_h</p:attrName>
                                        </p:attrNameLst>
                                      </p:cBhvr>
                                      <p:tavLst>
                                        <p:tav tm="0">
                                          <p:val>
                                            <p:fltVal val="0"/>
                                          </p:val>
                                        </p:tav>
                                        <p:tav tm="100000">
                                          <p:val>
                                            <p:strVal val="#ppt_h"/>
                                          </p:val>
                                        </p:tav>
                                      </p:tavLst>
                                    </p:anim>
                                    <p:animEffect transition="in" filter="fade">
                                      <p:cBhvr>
                                        <p:cTn id="15" dur="500"/>
                                        <p:tgtEl>
                                          <p:spTgt spid="1027"/>
                                        </p:tgtEl>
                                      </p:cBhvr>
                                    </p:animEffect>
                                  </p:childTnLst>
                                </p:cTn>
                              </p:par>
                            </p:childTnLst>
                          </p:cTn>
                        </p:par>
                      </p:childTnLst>
                    </p:cTn>
                  </p:par>
                  <p:par>
                    <p:cTn id="16" fill="hold">
                      <p:stCondLst>
                        <p:cond delay="indefinite"/>
                      </p:stCondLst>
                      <p:childTnLst>
                        <p:par>
                          <p:cTn id="17" fill="hold">
                            <p:stCondLst>
                              <p:cond delay="0"/>
                            </p:stCondLst>
                            <p:childTnLst>
                              <p:par>
                                <p:cTn id="18" presetID="31" presetClass="exit" presetSubtype="0" fill="hold" grpId="1" nodeType="clickEffect">
                                  <p:stCondLst>
                                    <p:cond delay="0"/>
                                  </p:stCondLst>
                                  <p:iterate type="lt">
                                    <p:tmPct val="5000"/>
                                  </p:iterate>
                                  <p:childTnLst>
                                    <p:anim calcmode="lin" valueType="num">
                                      <p:cBhvr>
                                        <p:cTn id="19" dur="1000"/>
                                        <p:tgtEl>
                                          <p:spTgt spid="4"/>
                                        </p:tgtEl>
                                        <p:attrNameLst>
                                          <p:attrName>ppt_w</p:attrName>
                                        </p:attrNameLst>
                                      </p:cBhvr>
                                      <p:tavLst>
                                        <p:tav tm="0">
                                          <p:val>
                                            <p:strVal val="ppt_w"/>
                                          </p:val>
                                        </p:tav>
                                        <p:tav tm="100000">
                                          <p:val>
                                            <p:fltVal val="0"/>
                                          </p:val>
                                        </p:tav>
                                      </p:tavLst>
                                    </p:anim>
                                    <p:anim calcmode="lin" valueType="num">
                                      <p:cBhvr>
                                        <p:cTn id="20" dur="1000"/>
                                        <p:tgtEl>
                                          <p:spTgt spid="4"/>
                                        </p:tgtEl>
                                        <p:attrNameLst>
                                          <p:attrName>ppt_h</p:attrName>
                                        </p:attrNameLst>
                                      </p:cBhvr>
                                      <p:tavLst>
                                        <p:tav tm="0">
                                          <p:val>
                                            <p:strVal val="ppt_h"/>
                                          </p:val>
                                        </p:tav>
                                        <p:tav tm="100000">
                                          <p:val>
                                            <p:fltVal val="0"/>
                                          </p:val>
                                        </p:tav>
                                      </p:tavLst>
                                    </p:anim>
                                    <p:anim calcmode="lin" valueType="num">
                                      <p:cBhvr>
                                        <p:cTn id="21" dur="1000"/>
                                        <p:tgtEl>
                                          <p:spTgt spid="4"/>
                                        </p:tgtEl>
                                        <p:attrNameLst>
                                          <p:attrName>style.rotation</p:attrName>
                                        </p:attrNameLst>
                                      </p:cBhvr>
                                      <p:tavLst>
                                        <p:tav tm="0">
                                          <p:val>
                                            <p:fltVal val="0"/>
                                          </p:val>
                                        </p:tav>
                                        <p:tav tm="100000">
                                          <p:val>
                                            <p:fltVal val="90"/>
                                          </p:val>
                                        </p:tav>
                                      </p:tavLst>
                                    </p:anim>
                                    <p:animEffect transition="out" filter="fade">
                                      <p:cBhvr>
                                        <p:cTn id="22" dur="1000"/>
                                        <p:tgtEl>
                                          <p:spTgt spid="4"/>
                                        </p:tgtEl>
                                      </p:cBhvr>
                                    </p:animEffect>
                                    <p:set>
                                      <p:cBhvr>
                                        <p:cTn id="23" dur="1" fill="hold">
                                          <p:stCondLst>
                                            <p:cond delay="999"/>
                                          </p:stCondLst>
                                        </p:cTn>
                                        <p:tgtEl>
                                          <p:spTgt spid="4"/>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37" presetClass="exit" presetSubtype="0" fill="hold" nodeType="clickEffect">
                                  <p:stCondLst>
                                    <p:cond delay="0"/>
                                  </p:stCondLst>
                                  <p:childTnLst>
                                    <p:animEffect transition="out" filter="fade">
                                      <p:cBhvr>
                                        <p:cTn id="27" dur="1000"/>
                                        <p:tgtEl>
                                          <p:spTgt spid="1027"/>
                                        </p:tgtEl>
                                      </p:cBhvr>
                                    </p:animEffect>
                                    <p:anim calcmode="lin" valueType="num">
                                      <p:cBhvr>
                                        <p:cTn id="28" dur="1000"/>
                                        <p:tgtEl>
                                          <p:spTgt spid="1027"/>
                                        </p:tgtEl>
                                        <p:attrNameLst>
                                          <p:attrName>ppt_x</p:attrName>
                                        </p:attrNameLst>
                                      </p:cBhvr>
                                      <p:tavLst>
                                        <p:tav tm="0">
                                          <p:val>
                                            <p:strVal val="ppt_x"/>
                                          </p:val>
                                        </p:tav>
                                        <p:tav tm="100000">
                                          <p:val>
                                            <p:strVal val="ppt_x"/>
                                          </p:val>
                                        </p:tav>
                                      </p:tavLst>
                                    </p:anim>
                                    <p:anim calcmode="lin" valueType="num">
                                      <p:cBhvr>
                                        <p:cTn id="29" dur="100" decel="100000"/>
                                        <p:tgtEl>
                                          <p:spTgt spid="1027"/>
                                        </p:tgtEl>
                                        <p:attrNameLst>
                                          <p:attrName>ppt_y</p:attrName>
                                        </p:attrNameLst>
                                      </p:cBhvr>
                                      <p:tavLst>
                                        <p:tav tm="0">
                                          <p:val>
                                            <p:strVal val="ppt_y"/>
                                          </p:val>
                                        </p:tav>
                                        <p:tav tm="100000">
                                          <p:val>
                                            <p:strVal val="ppt_y-.03"/>
                                          </p:val>
                                        </p:tav>
                                      </p:tavLst>
                                    </p:anim>
                                    <p:anim calcmode="lin" valueType="num">
                                      <p:cBhvr>
                                        <p:cTn id="30" dur="900" accel="100000">
                                          <p:stCondLst>
                                            <p:cond delay="100"/>
                                          </p:stCondLst>
                                        </p:cTn>
                                        <p:tgtEl>
                                          <p:spTgt spid="1027"/>
                                        </p:tgtEl>
                                        <p:attrNameLst>
                                          <p:attrName>ppt_y</p:attrName>
                                        </p:attrNameLst>
                                      </p:cBhvr>
                                      <p:tavLst>
                                        <p:tav tm="0">
                                          <p:val>
                                            <p:strVal val="ppt_y"/>
                                          </p:val>
                                        </p:tav>
                                        <p:tav tm="100000">
                                          <p:val>
                                            <p:strVal val="ppt_y+1"/>
                                          </p:val>
                                        </p:tav>
                                      </p:tavLst>
                                    </p:anim>
                                    <p:set>
                                      <p:cBhvr>
                                        <p:cTn id="31" dur="1" fill="hold">
                                          <p:stCondLst>
                                            <p:cond delay="999"/>
                                          </p:stCondLst>
                                        </p:cTn>
                                        <p:tgtEl>
                                          <p:spTgt spid="102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ostokąt 1"/>
          <p:cNvSpPr/>
          <p:nvPr/>
        </p:nvSpPr>
        <p:spPr>
          <a:xfrm>
            <a:off x="428596" y="1500174"/>
            <a:ext cx="8358246" cy="4214842"/>
          </a:xfrm>
          <a:prstGeom prst="rect">
            <a:avLst/>
          </a:prstGeom>
          <a:noFill/>
        </p:spPr>
        <p:txBody>
          <a:bodyPr wrap="none" lIns="91440" tIns="45720" rIns="91440" bIns="45720">
            <a:prstTxWarp prst="textButton">
              <a:avLst/>
            </a:prstTxWarp>
            <a:spAutoFit/>
          </a:bodyPr>
          <a:lstStyle/>
          <a:p>
            <a:pPr algn="ctr"/>
            <a:r>
              <a:rPr lang="pl-PL" sz="72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LEGENDA</a:t>
            </a:r>
          </a:p>
          <a:p>
            <a:pPr algn="ctr"/>
            <a:r>
              <a:rPr lang="pl-PL" sz="72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O</a:t>
            </a:r>
          </a:p>
          <a:p>
            <a:pPr algn="ctr"/>
            <a:r>
              <a:rPr lang="pl-PL" sz="72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PACZKOWSKICH KAWKACH</a:t>
            </a:r>
            <a:endParaRPr lang="pl-PL" sz="72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cSld>
  <p:clrMapOvr>
    <a:masterClrMapping/>
  </p:clrMapOvr>
  <p:transition advTm="7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withEffect">
                                  <p:stCondLst>
                                    <p:cond delay="0"/>
                                  </p:stCondLst>
                                  <p:iterate type="lt">
                                    <p:tmPct val="0"/>
                                  </p:iterate>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style.rotation</p:attrName>
                                        </p:attrNameLst>
                                      </p:cBhvr>
                                      <p:tavLst>
                                        <p:tav tm="0">
                                          <p:val>
                                            <p:fltVal val="720"/>
                                          </p:val>
                                        </p:tav>
                                        <p:tav tm="100000">
                                          <p:val>
                                            <p:fltVal val="0"/>
                                          </p:val>
                                        </p:tav>
                                      </p:tavLst>
                                    </p:anim>
                                    <p:anim calcmode="lin" valueType="num">
                                      <p:cBhvr>
                                        <p:cTn id="9" dur="2000" fill="hold"/>
                                        <p:tgtEl>
                                          <p:spTgt spid="2"/>
                                        </p:tgtEl>
                                        <p:attrNameLst>
                                          <p:attrName>ppt_h</p:attrName>
                                        </p:attrNameLst>
                                      </p:cBhvr>
                                      <p:tavLst>
                                        <p:tav tm="0">
                                          <p:val>
                                            <p:fltVal val="0"/>
                                          </p:val>
                                        </p:tav>
                                        <p:tav tm="100000">
                                          <p:val>
                                            <p:strVal val="#ppt_h"/>
                                          </p:val>
                                        </p:tav>
                                      </p:tavLst>
                                    </p:anim>
                                    <p:anim calcmode="lin" valueType="num">
                                      <p:cBhvr>
                                        <p:cTn id="10" dur="2000" fill="hold"/>
                                        <p:tgtEl>
                                          <p:spTgt spid="2"/>
                                        </p:tgtEl>
                                        <p:attrNameLst>
                                          <p:attrName>ppt_w</p:attrName>
                                        </p:attrNameLst>
                                      </p:cBhvr>
                                      <p:tavLst>
                                        <p:tav tm="0">
                                          <p:val>
                                            <p:fltVal val="0"/>
                                          </p:val>
                                        </p:tav>
                                        <p:tav tm="100000">
                                          <p:val>
                                            <p:strVal val="#ppt_w"/>
                                          </p:val>
                                        </p:tav>
                                      </p:tavLst>
                                    </p:anim>
                                  </p:childTnLst>
                                </p:cTn>
                              </p:par>
                            </p:childTnLst>
                          </p:cTn>
                        </p:par>
                        <p:par>
                          <p:cTn id="11" fill="hold">
                            <p:stCondLst>
                              <p:cond delay="2000"/>
                            </p:stCondLst>
                            <p:childTnLst>
                              <p:par>
                                <p:cTn id="12" presetID="36" presetClass="emph" presetSubtype="0" repeatCount="2000" fill="hold" grpId="1" nodeType="afterEffect">
                                  <p:stCondLst>
                                    <p:cond delay="0"/>
                                  </p:stCondLst>
                                  <p:iterate type="lt">
                                    <p:tmPct val="10000"/>
                                  </p:iterate>
                                  <p:childTnLst>
                                    <p:animScale>
                                      <p:cBhvr>
                                        <p:cTn id="13" dur="250" autoRev="1" fill="hold">
                                          <p:stCondLst>
                                            <p:cond delay="0"/>
                                          </p:stCondLst>
                                        </p:cTn>
                                        <p:tgtEl>
                                          <p:spTgt spid="2"/>
                                        </p:tgtEl>
                                      </p:cBhvr>
                                      <p:to x="80000" y="100000"/>
                                    </p:animScale>
                                    <p:anim by="(#ppt_w*0.10)" calcmode="lin" valueType="num">
                                      <p:cBhvr>
                                        <p:cTn id="14" dur="250" autoRev="1" fill="hold">
                                          <p:stCondLst>
                                            <p:cond delay="0"/>
                                          </p:stCondLst>
                                        </p:cTn>
                                        <p:tgtEl>
                                          <p:spTgt spid="2"/>
                                        </p:tgtEl>
                                        <p:attrNameLst>
                                          <p:attrName>ppt_x</p:attrName>
                                        </p:attrNameLst>
                                      </p:cBhvr>
                                    </p:anim>
                                    <p:anim by="(-#ppt_w*0.10)" calcmode="lin" valueType="num">
                                      <p:cBhvr>
                                        <p:cTn id="15" dur="250" autoRev="1" fill="hold">
                                          <p:stCondLst>
                                            <p:cond delay="0"/>
                                          </p:stCondLst>
                                        </p:cTn>
                                        <p:tgtEl>
                                          <p:spTgt spid="2"/>
                                        </p:tgtEl>
                                        <p:attrNameLst>
                                          <p:attrName>ppt_y</p:attrName>
                                        </p:attrNameLst>
                                      </p:cBhvr>
                                    </p:anim>
                                    <p:animRot by="-480000">
                                      <p:cBhvr>
                                        <p:cTn id="16" dur="250" autoRev="1" fill="hold">
                                          <p:stCondLst>
                                            <p:cond delay="0"/>
                                          </p:stCondLst>
                                        </p:cTn>
                                        <p:tgtEl>
                                          <p:spTgt spid="2"/>
                                        </p:tgtEl>
                                        <p:attrNameLst>
                                          <p:attrName>r</p:attrName>
                                        </p:attrNameLst>
                                      </p:cBhvr>
                                    </p:animRot>
                                  </p:childTnLst>
                                </p:cTn>
                              </p:par>
                            </p:childTnLst>
                          </p:cTn>
                        </p:par>
                      </p:childTnLst>
                    </p:cTn>
                  </p:par>
                  <p:par>
                    <p:cTn id="17" fill="hold">
                      <p:stCondLst>
                        <p:cond delay="indefinite"/>
                      </p:stCondLst>
                      <p:childTnLst>
                        <p:par>
                          <p:cTn id="18" fill="hold">
                            <p:stCondLst>
                              <p:cond delay="0"/>
                            </p:stCondLst>
                            <p:childTnLst>
                              <p:par>
                                <p:cTn id="19" presetID="31" presetClass="exit" presetSubtype="0" fill="hold" grpId="2" nodeType="clickEffect">
                                  <p:stCondLst>
                                    <p:cond delay="0"/>
                                  </p:stCondLst>
                                  <p:iterate type="lt">
                                    <p:tmPct val="5000"/>
                                  </p:iterate>
                                  <p:childTnLst>
                                    <p:anim calcmode="lin" valueType="num">
                                      <p:cBhvr>
                                        <p:cTn id="20" dur="1000"/>
                                        <p:tgtEl>
                                          <p:spTgt spid="2"/>
                                        </p:tgtEl>
                                        <p:attrNameLst>
                                          <p:attrName>ppt_w</p:attrName>
                                        </p:attrNameLst>
                                      </p:cBhvr>
                                      <p:tavLst>
                                        <p:tav tm="0">
                                          <p:val>
                                            <p:strVal val="ppt_w"/>
                                          </p:val>
                                        </p:tav>
                                        <p:tav tm="100000">
                                          <p:val>
                                            <p:fltVal val="0"/>
                                          </p:val>
                                        </p:tav>
                                      </p:tavLst>
                                    </p:anim>
                                    <p:anim calcmode="lin" valueType="num">
                                      <p:cBhvr>
                                        <p:cTn id="21" dur="1000"/>
                                        <p:tgtEl>
                                          <p:spTgt spid="2"/>
                                        </p:tgtEl>
                                        <p:attrNameLst>
                                          <p:attrName>ppt_h</p:attrName>
                                        </p:attrNameLst>
                                      </p:cBhvr>
                                      <p:tavLst>
                                        <p:tav tm="0">
                                          <p:val>
                                            <p:strVal val="ppt_h"/>
                                          </p:val>
                                        </p:tav>
                                        <p:tav tm="100000">
                                          <p:val>
                                            <p:fltVal val="0"/>
                                          </p:val>
                                        </p:tav>
                                      </p:tavLst>
                                    </p:anim>
                                    <p:anim calcmode="lin" valueType="num">
                                      <p:cBhvr>
                                        <p:cTn id="22" dur="1000"/>
                                        <p:tgtEl>
                                          <p:spTgt spid="2"/>
                                        </p:tgtEl>
                                        <p:attrNameLst>
                                          <p:attrName>style.rotation</p:attrName>
                                        </p:attrNameLst>
                                      </p:cBhvr>
                                      <p:tavLst>
                                        <p:tav tm="0">
                                          <p:val>
                                            <p:fltVal val="0"/>
                                          </p:val>
                                        </p:tav>
                                        <p:tav tm="100000">
                                          <p:val>
                                            <p:fltVal val="90"/>
                                          </p:val>
                                        </p:tav>
                                      </p:tavLst>
                                    </p:anim>
                                    <p:animEffect transition="out" filter="fade">
                                      <p:cBhvr>
                                        <p:cTn id="23" dur="1000"/>
                                        <p:tgtEl>
                                          <p:spTgt spid="2"/>
                                        </p:tgtEl>
                                      </p:cBhvr>
                                    </p:animEffect>
                                    <p:set>
                                      <p:cBhvr>
                                        <p:cTn id="24" dur="1" fill="hold">
                                          <p:stCondLst>
                                            <p:cond delay="9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srcRect/>
          <a:stretch>
            <a:fillRect/>
          </a:stretch>
        </p:blipFill>
        <p:spPr bwMode="auto">
          <a:xfrm>
            <a:off x="3353938" y="-1"/>
            <a:ext cx="5790061" cy="3857629"/>
          </a:xfrm>
          <a:prstGeom prst="rect">
            <a:avLst/>
          </a:prstGeom>
          <a:noFill/>
          <a:ln w="9525">
            <a:noFill/>
            <a:miter lim="800000"/>
            <a:headEnd/>
            <a:tailEnd/>
          </a:ln>
          <a:effectLst/>
        </p:spPr>
      </p:pic>
      <p:sp>
        <p:nvSpPr>
          <p:cNvPr id="5" name="Prostokąt 4"/>
          <p:cNvSpPr/>
          <p:nvPr/>
        </p:nvSpPr>
        <p:spPr>
          <a:xfrm>
            <a:off x="0" y="0"/>
            <a:ext cx="3286116" cy="3970318"/>
          </a:xfrm>
          <a:prstGeom prst="rect">
            <a:avLst/>
          </a:prstGeom>
        </p:spPr>
        <p:txBody>
          <a:bodyPr wrap="square">
            <a:spAutoFit/>
          </a:bodyPr>
          <a:lstStyle/>
          <a:p>
            <a:pPr lvl="0" algn="just" eaLnBrk="0" fontAlgn="base" hangingPunct="0">
              <a:spcBef>
                <a:spcPct val="0"/>
              </a:spcBef>
              <a:spcAft>
                <a:spcPct val="0"/>
              </a:spcAft>
            </a:pPr>
            <a:r>
              <a:rPr lang="pl-PL" sz="2800" dirty="0" smtClean="0">
                <a:latin typeface="Arial" pitchFamily="34" charset="0"/>
                <a:ea typeface="Times New Roman" pitchFamily="18" charset="0"/>
                <a:cs typeface="Times New Roman" pitchFamily="18" charset="0"/>
              </a:rPr>
              <a:t>Paczków słynął z solidnego i różnorodnego rzemiosła, ale największą sławą na Śląsku cieszyli się cukiernicy, a to za sprawą oryginalnego</a:t>
            </a:r>
            <a:endParaRPr lang="pl-PL" sz="2800" dirty="0" smtClean="0">
              <a:latin typeface="Arial" pitchFamily="34" charset="0"/>
            </a:endParaRPr>
          </a:p>
        </p:txBody>
      </p:sp>
      <p:sp>
        <p:nvSpPr>
          <p:cNvPr id="6" name="Prostokąt 5"/>
          <p:cNvSpPr/>
          <p:nvPr/>
        </p:nvSpPr>
        <p:spPr>
          <a:xfrm>
            <a:off x="0" y="3857628"/>
            <a:ext cx="9144000" cy="3108543"/>
          </a:xfrm>
          <a:prstGeom prst="rect">
            <a:avLst/>
          </a:prstGeom>
        </p:spPr>
        <p:txBody>
          <a:bodyPr wrap="square">
            <a:spAutoFit/>
          </a:bodyPr>
          <a:lstStyle/>
          <a:p>
            <a:pPr algn="just"/>
            <a:r>
              <a:rPr lang="pl-PL" sz="2800" dirty="0" smtClean="0">
                <a:latin typeface="Arial" pitchFamily="34" charset="0"/>
                <a:ea typeface="Times New Roman" pitchFamily="18" charset="0"/>
                <a:cs typeface="Times New Roman" pitchFamily="18" charset="0"/>
              </a:rPr>
              <a:t>wyrobu zwanego kawkami paczkowskimi. Historia zaczęła się, kiedy w miejskich basztach zagnieździła się olbrzymia ilość ptactwa, a w szczególności setki kawek. Kawki nie tylko uprzykrzały życie mieszkańcom uporczywym krakaniem, ale systematycznie  ”dekorowały” swoimi nieczystościami miejskie mury tak długo, że te stały się przysłowiowe. </a:t>
            </a:r>
            <a:endParaRPr lang="pl-PL" sz="2800" dirty="0"/>
          </a:p>
        </p:txBody>
      </p:sp>
    </p:spTree>
  </p:cSld>
  <p:clrMapOvr>
    <a:masterClrMapping/>
  </p:clrMapOvr>
  <p:transition advTm="40000"/>
  <p:timing>
    <p:tnLst>
      <p:par>
        <p:cTn id="1" dur="indefinite" restart="never" nodeType="tmRoot"/>
      </p:par>
    </p:tnLst>
  </p:timing>
</p:sld>
</file>

<file path=ppt/theme/theme1.xml><?xml version="1.0" encoding="utf-8"?>
<a:theme xmlns:a="http://schemas.openxmlformats.org/drawingml/2006/main" name="Motyw pakietu Office">
  <a:themeElements>
    <a:clrScheme name="Pakiet 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akiet 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Motyw pakietu Office">
  <a:themeElements>
    <a:clrScheme name="Pakiet 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akiet 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1323</Words>
  <Application>Microsoft Office PowerPoint</Application>
  <PresentationFormat>Pokaz na ekranie (4:3)</PresentationFormat>
  <Paragraphs>34</Paragraphs>
  <Slides>19</Slides>
  <Notes>1</Notes>
  <HiddenSlides>0</HiddenSlides>
  <MMClips>0</MMClips>
  <ScaleCrop>false</ScaleCrop>
  <HeadingPairs>
    <vt:vector size="4" baseType="variant">
      <vt:variant>
        <vt:lpstr>Motyw</vt:lpstr>
      </vt:variant>
      <vt:variant>
        <vt:i4>1</vt:i4>
      </vt:variant>
      <vt:variant>
        <vt:lpstr>Tytuły slajdów</vt:lpstr>
      </vt:variant>
      <vt:variant>
        <vt:i4>19</vt:i4>
      </vt:variant>
    </vt:vector>
  </HeadingPairs>
  <TitlesOfParts>
    <vt:vector size="20" baseType="lpstr">
      <vt:lpstr>Motyw pakietu Office</vt:lpstr>
      <vt:lpstr>Slajd 1</vt:lpstr>
      <vt:lpstr>Slajd 2</vt:lpstr>
      <vt:lpstr>Slajd 3</vt:lpstr>
      <vt:lpstr>Slajd 4</vt:lpstr>
      <vt:lpstr>Slajd 5</vt:lpstr>
      <vt:lpstr>Slajd 6</vt:lpstr>
      <vt:lpstr>Slajd 7</vt:lpstr>
      <vt:lpstr>Slajd 8</vt:lpstr>
      <vt:lpstr>Slajd 9</vt:lpstr>
      <vt:lpstr>Slajd 10</vt:lpstr>
      <vt:lpstr>Slajd 11</vt:lpstr>
      <vt:lpstr>Slajd 12</vt:lpstr>
      <vt:lpstr>Slajd 13</vt:lpstr>
      <vt:lpstr>Slajd 14</vt:lpstr>
      <vt:lpstr>Slajd 15</vt:lpstr>
      <vt:lpstr>Slajd 16</vt:lpstr>
      <vt:lpstr>Slajd 17</vt:lpstr>
      <vt:lpstr>Slajd 18</vt:lpstr>
      <vt:lpstr>Slajd 19</vt:lpstr>
    </vt:vector>
  </TitlesOfParts>
  <Company>Ministrerstwo Edukacji Narodowej</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Slajd 1</dc:title>
  <dc:creator>nauczyciel061n</dc:creator>
  <cp:lastModifiedBy>nauczyciel061n</cp:lastModifiedBy>
  <cp:revision>1</cp:revision>
  <dcterms:created xsi:type="dcterms:W3CDTF">2010-04-29T10:21:57Z</dcterms:created>
  <dcterms:modified xsi:type="dcterms:W3CDTF">2010-04-29T10:22:31Z</dcterms:modified>
</cp:coreProperties>
</file>